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7"/>
  </p:notesMasterIdLst>
  <p:sldIdLst>
    <p:sldId id="1940" r:id="rId2"/>
    <p:sldId id="1950" r:id="rId3"/>
    <p:sldId id="1942" r:id="rId4"/>
    <p:sldId id="1949" r:id="rId5"/>
    <p:sldId id="1938" r:id="rId6"/>
    <p:sldId id="1935" r:id="rId7"/>
    <p:sldId id="1936" r:id="rId8"/>
    <p:sldId id="1924" r:id="rId9"/>
    <p:sldId id="1929" r:id="rId10"/>
    <p:sldId id="1877" r:id="rId11"/>
    <p:sldId id="1878" r:id="rId12"/>
    <p:sldId id="1884" r:id="rId13"/>
    <p:sldId id="1939" r:id="rId14"/>
    <p:sldId id="1943" r:id="rId15"/>
    <p:sldId id="1952" r:id="rId16"/>
    <p:sldId id="1954" r:id="rId17"/>
    <p:sldId id="1955" r:id="rId18"/>
    <p:sldId id="1956" r:id="rId19"/>
    <p:sldId id="1957" r:id="rId20"/>
    <p:sldId id="1945" r:id="rId21"/>
    <p:sldId id="1946" r:id="rId22"/>
    <p:sldId id="1947" r:id="rId23"/>
    <p:sldId id="1958" r:id="rId24"/>
    <p:sldId id="1948" r:id="rId25"/>
    <p:sldId id="195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1F60"/>
    <a:srgbClr val="360071"/>
    <a:srgbClr val="FF7676"/>
    <a:srgbClr val="FFB875"/>
    <a:srgbClr val="CA4F67"/>
    <a:srgbClr val="0796D0"/>
    <a:srgbClr val="C60B68"/>
    <a:srgbClr val="F7D6D6"/>
    <a:srgbClr val="A69AC7"/>
    <a:srgbClr val="EAC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B2B29-2591-4483-BD41-11E1B7BD392D}" v="661" dt="2024-06-16T09:21:59.419"/>
    <p1510:client id="{C33793AB-53E0-41C2-8B26-2D3A5BC5DC9E}" v="708" dt="2024-06-16T10:32:40.409"/>
    <p1510:client id="{CE7303AE-1369-48F8-B0C1-8B4A629A6560}" v="32" dt="2024-06-16T17:01:40.750"/>
    <p1510:client id="{D6BCE7E9-86A6-450E-9D2A-1BACCD9CD76C}" v="1" dt="2024-06-16T17:04:00.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5F59B-C668-4011-983E-F315D5C6132D}" type="datetimeFigureOut">
              <a:rPr lang="en-US" smtClean="0"/>
              <a:t>6/16/2024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99F9-2769-4C52-8EE2-7278119F0A16}" type="slidenum">
              <a:rPr lang="en-US" smtClean="0"/>
              <a:t>‹#›</a:t>
            </a:fld>
            <a:endParaRPr lang="en-US"/>
          </a:p>
        </p:txBody>
      </p:sp>
    </p:spTree>
    <p:extLst>
      <p:ext uri="{BB962C8B-B14F-4D97-AF65-F5344CB8AC3E}">
        <p14:creationId xmlns:p14="http://schemas.microsoft.com/office/powerpoint/2010/main" val="2612925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7</a:t>
            </a:fld>
            <a:endParaRPr lang="en-US"/>
          </a:p>
        </p:txBody>
      </p:sp>
    </p:spTree>
    <p:extLst>
      <p:ext uri="{BB962C8B-B14F-4D97-AF65-F5344CB8AC3E}">
        <p14:creationId xmlns:p14="http://schemas.microsoft.com/office/powerpoint/2010/main" val="163018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8</a:t>
            </a:fld>
            <a:endParaRPr lang="en-US"/>
          </a:p>
        </p:txBody>
      </p:sp>
    </p:spTree>
    <p:extLst>
      <p:ext uri="{BB962C8B-B14F-4D97-AF65-F5344CB8AC3E}">
        <p14:creationId xmlns:p14="http://schemas.microsoft.com/office/powerpoint/2010/main" val="216905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A03A7DE-E2C6-D3DE-2D3C-0E50AB453153}"/>
              </a:ext>
            </a:extLst>
          </p:cNvPr>
          <p:cNvSpPr/>
          <p:nvPr userDrawn="1"/>
        </p:nvSpPr>
        <p:spPr>
          <a:xfrm>
            <a:off x="492348" y="822701"/>
            <a:ext cx="5439251" cy="543925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Oval 5">
            <a:extLst>
              <a:ext uri="{FF2B5EF4-FFF2-40B4-BE49-F238E27FC236}">
                <a16:creationId xmlns:a16="http://schemas.microsoft.com/office/drawing/2014/main" id="{E9155AC3-4048-A012-522F-9975DD4374A4}"/>
              </a:ext>
            </a:extLst>
          </p:cNvPr>
          <p:cNvSpPr/>
          <p:nvPr userDrawn="1"/>
        </p:nvSpPr>
        <p:spPr>
          <a:xfrm>
            <a:off x="11352413" y="1318559"/>
            <a:ext cx="389835" cy="38983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Oval 8">
            <a:extLst>
              <a:ext uri="{FF2B5EF4-FFF2-40B4-BE49-F238E27FC236}">
                <a16:creationId xmlns:a16="http://schemas.microsoft.com/office/drawing/2014/main" id="{C66BC318-7E9C-A53F-C445-78301FFF7C95}"/>
              </a:ext>
            </a:extLst>
          </p:cNvPr>
          <p:cNvSpPr/>
          <p:nvPr userDrawn="1"/>
        </p:nvSpPr>
        <p:spPr>
          <a:xfrm>
            <a:off x="638841" y="5012346"/>
            <a:ext cx="837678" cy="837678"/>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Freeform 12">
            <a:extLst>
              <a:ext uri="{FF2B5EF4-FFF2-40B4-BE49-F238E27FC236}">
                <a16:creationId xmlns:a16="http://schemas.microsoft.com/office/drawing/2014/main" id="{EC2B4886-6DF6-0A57-7118-513A7AAA40F3}"/>
              </a:ext>
            </a:extLst>
          </p:cNvPr>
          <p:cNvSpPr/>
          <p:nvPr userDrawn="1"/>
        </p:nvSpPr>
        <p:spPr>
          <a:xfrm>
            <a:off x="9853347" y="0"/>
            <a:ext cx="1499066" cy="1061910"/>
          </a:xfrm>
          <a:custGeom>
            <a:avLst/>
            <a:gdLst>
              <a:gd name="connsiteX0" fmla="*/ 70097 w 1499066"/>
              <a:gd name="connsiteY0" fmla="*/ 0 h 1061910"/>
              <a:gd name="connsiteX1" fmla="*/ 1428969 w 1499066"/>
              <a:gd name="connsiteY1" fmla="*/ 0 h 1061910"/>
              <a:gd name="connsiteX2" fmla="*/ 1440164 w 1499066"/>
              <a:gd name="connsiteY2" fmla="*/ 20625 h 1061910"/>
              <a:gd name="connsiteX3" fmla="*/ 1499066 w 1499066"/>
              <a:gd name="connsiteY3" fmla="*/ 312377 h 1061910"/>
              <a:gd name="connsiteX4" fmla="*/ 749533 w 1499066"/>
              <a:gd name="connsiteY4" fmla="*/ 1061910 h 1061910"/>
              <a:gd name="connsiteX5" fmla="*/ 0 w 1499066"/>
              <a:gd name="connsiteY5" fmla="*/ 312377 h 1061910"/>
              <a:gd name="connsiteX6" fmla="*/ 58902 w 1499066"/>
              <a:gd name="connsiteY6" fmla="*/ 20625 h 10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066" h="1061910">
                <a:moveTo>
                  <a:pt x="70097" y="0"/>
                </a:moveTo>
                <a:lnTo>
                  <a:pt x="1428969" y="0"/>
                </a:lnTo>
                <a:lnTo>
                  <a:pt x="1440164" y="20625"/>
                </a:lnTo>
                <a:cubicBezTo>
                  <a:pt x="1478092" y="110298"/>
                  <a:pt x="1499066" y="208888"/>
                  <a:pt x="1499066" y="312377"/>
                </a:cubicBezTo>
                <a:cubicBezTo>
                  <a:pt x="1499066" y="726333"/>
                  <a:pt x="1163489" y="1061910"/>
                  <a:pt x="749533" y="1061910"/>
                </a:cubicBezTo>
                <a:cubicBezTo>
                  <a:pt x="335577" y="1061910"/>
                  <a:pt x="0" y="726333"/>
                  <a:pt x="0" y="312377"/>
                </a:cubicBezTo>
                <a:cubicBezTo>
                  <a:pt x="0" y="208888"/>
                  <a:pt x="20974" y="110298"/>
                  <a:pt x="58902" y="20625"/>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4BF993BB-6145-4D1C-B438-D1350312F172}"/>
              </a:ext>
            </a:extLst>
          </p:cNvPr>
          <p:cNvSpPr>
            <a:spLocks noGrp="1"/>
          </p:cNvSpPr>
          <p:nvPr>
            <p:ph type="title"/>
          </p:nvPr>
        </p:nvSpPr>
        <p:spPr>
          <a:xfrm>
            <a:off x="6300216" y="2130552"/>
            <a:ext cx="4590288" cy="1764792"/>
          </a:xfrm>
        </p:spPr>
        <p:txBody>
          <a:bodyPr anchor="t">
            <a:noAutofit/>
          </a:bodyPr>
          <a:lstStyle>
            <a:lvl1pPr>
              <a:defRPr sz="5400" b="1">
                <a:solidFill>
                  <a:schemeClr val="tx2"/>
                </a:solidFill>
                <a:latin typeface="+mn-lt"/>
              </a:defRPr>
            </a:lvl1pPr>
          </a:lstStyle>
          <a:p>
            <a:r>
              <a:rPr lang="en-US"/>
              <a:t>Click to edit Master title style</a:t>
            </a:r>
          </a:p>
        </p:txBody>
      </p:sp>
      <p:sp>
        <p:nvSpPr>
          <p:cNvPr id="7" name="Picture Placeholder 6">
            <a:extLst>
              <a:ext uri="{FF2B5EF4-FFF2-40B4-BE49-F238E27FC236}">
                <a16:creationId xmlns:a16="http://schemas.microsoft.com/office/drawing/2014/main" id="{50EBEF97-3620-43B4-9D9A-099216F75396}"/>
              </a:ext>
            </a:extLst>
          </p:cNvPr>
          <p:cNvSpPr>
            <a:spLocks noGrp="1"/>
          </p:cNvSpPr>
          <p:nvPr>
            <p:ph type="pic" sz="quarter" idx="10"/>
          </p:nvPr>
        </p:nvSpPr>
        <p:spPr>
          <a:xfrm>
            <a:off x="1005840" y="1316736"/>
            <a:ext cx="4325112" cy="4325112"/>
          </a:xfrm>
          <a:noFill/>
        </p:spPr>
        <p:txBody>
          <a:bodyPr anchor="ctr">
            <a:noAutofit/>
          </a:bodyPr>
          <a:lstStyle>
            <a:lvl1pPr algn="ctr">
              <a:defRPr/>
            </a:lvl1pPr>
          </a:lstStyle>
          <a:p>
            <a:r>
              <a:rPr lang="en-US"/>
              <a:t>Click icon to add picture</a:t>
            </a:r>
          </a:p>
        </p:txBody>
      </p:sp>
      <p:sp>
        <p:nvSpPr>
          <p:cNvPr id="12" name="Subtitle 2">
            <a:extLst>
              <a:ext uri="{FF2B5EF4-FFF2-40B4-BE49-F238E27FC236}">
                <a16:creationId xmlns:a16="http://schemas.microsoft.com/office/drawing/2014/main" id="{64030515-78CF-D472-B3D6-9EE48BCA2662}"/>
              </a:ext>
            </a:extLst>
          </p:cNvPr>
          <p:cNvSpPr>
            <a:spLocks noGrp="1"/>
          </p:cNvSpPr>
          <p:nvPr>
            <p:ph type="subTitle" idx="1"/>
          </p:nvPr>
        </p:nvSpPr>
        <p:spPr>
          <a:xfrm>
            <a:off x="6298598" y="3895344"/>
            <a:ext cx="4591906" cy="1024128"/>
          </a:xfrm>
        </p:spPr>
        <p:txBody>
          <a:bodyPr>
            <a:noAutofit/>
          </a:bodyPr>
          <a:lstStyle>
            <a:lvl1pPr marL="0" indent="0" algn="l">
              <a:lnSpc>
                <a:spcPct val="100000"/>
              </a:lnSpc>
              <a:buNone/>
              <a:defRPr sz="2200" b="1">
                <a:solidFill>
                  <a:schemeClr val="tx2"/>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296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B016AB6E-3D8A-906E-416F-9B68623EA747}"/>
              </a:ext>
            </a:extLst>
          </p:cNvPr>
          <p:cNvSpPr/>
          <p:nvPr userDrawn="1"/>
        </p:nvSpPr>
        <p:spPr>
          <a:xfrm>
            <a:off x="6912398" y="4482109"/>
            <a:ext cx="5279603" cy="2386909"/>
          </a:xfrm>
          <a:custGeom>
            <a:avLst/>
            <a:gdLst>
              <a:gd name="connsiteX0" fmla="*/ 3601541 w 5279603"/>
              <a:gd name="connsiteY0" fmla="*/ 0 h 2386909"/>
              <a:gd name="connsiteX1" fmla="*/ 5123083 w 5279603"/>
              <a:gd name="connsiteY1" fmla="*/ 307185 h 2386909"/>
              <a:gd name="connsiteX2" fmla="*/ 5279603 w 5279603"/>
              <a:gd name="connsiteY2" fmla="*/ 377947 h 2386909"/>
              <a:gd name="connsiteX3" fmla="*/ 5279603 w 5279603"/>
              <a:gd name="connsiteY3" fmla="*/ 2386909 h 2386909"/>
              <a:gd name="connsiteX4" fmla="*/ 0 w 5279603"/>
              <a:gd name="connsiteY4" fmla="*/ 2386909 h 2386909"/>
              <a:gd name="connsiteX5" fmla="*/ 78053 w 5279603"/>
              <a:gd name="connsiteY5" fmla="*/ 2214261 h 2386909"/>
              <a:gd name="connsiteX6" fmla="*/ 3601541 w 5279603"/>
              <a:gd name="connsiteY6" fmla="*/ 0 h 23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603" h="2386909">
                <a:moveTo>
                  <a:pt x="3601541" y="0"/>
                </a:moveTo>
                <a:cubicBezTo>
                  <a:pt x="4141255" y="0"/>
                  <a:pt x="4655422" y="109382"/>
                  <a:pt x="5123083" y="307185"/>
                </a:cubicBezTo>
                <a:lnTo>
                  <a:pt x="5279603" y="377947"/>
                </a:lnTo>
                <a:lnTo>
                  <a:pt x="5279603" y="2386909"/>
                </a:lnTo>
                <a:lnTo>
                  <a:pt x="0" y="2386909"/>
                </a:lnTo>
                <a:lnTo>
                  <a:pt x="78053" y="2214261"/>
                </a:lnTo>
                <a:cubicBezTo>
                  <a:pt x="709351" y="904104"/>
                  <a:pt x="2049863" y="0"/>
                  <a:pt x="3601541"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7">
            <a:extLst>
              <a:ext uri="{FF2B5EF4-FFF2-40B4-BE49-F238E27FC236}">
                <a16:creationId xmlns:a16="http://schemas.microsoft.com/office/drawing/2014/main" id="{471EA21E-8904-9B80-6EAB-BA76819B4C23}"/>
              </a:ext>
            </a:extLst>
          </p:cNvPr>
          <p:cNvSpPr/>
          <p:nvPr userDrawn="1"/>
        </p:nvSpPr>
        <p:spPr>
          <a:xfrm>
            <a:off x="6188287" y="5875583"/>
            <a:ext cx="1499066" cy="993434"/>
          </a:xfrm>
          <a:custGeom>
            <a:avLst/>
            <a:gdLst>
              <a:gd name="connsiteX0" fmla="*/ 749533 w 1499066"/>
              <a:gd name="connsiteY0" fmla="*/ 0 h 993434"/>
              <a:gd name="connsiteX1" fmla="*/ 1499066 w 1499066"/>
              <a:gd name="connsiteY1" fmla="*/ 749533 h 993434"/>
              <a:gd name="connsiteX2" fmla="*/ 1483838 w 1499066"/>
              <a:gd name="connsiteY2" fmla="*/ 900590 h 993434"/>
              <a:gd name="connsiteX3" fmla="*/ 1455018 w 1499066"/>
              <a:gd name="connsiteY3" fmla="*/ 993434 h 993434"/>
              <a:gd name="connsiteX4" fmla="*/ 44048 w 1499066"/>
              <a:gd name="connsiteY4" fmla="*/ 993434 h 993434"/>
              <a:gd name="connsiteX5" fmla="*/ 15228 w 1499066"/>
              <a:gd name="connsiteY5" fmla="*/ 900590 h 993434"/>
              <a:gd name="connsiteX6" fmla="*/ 0 w 1499066"/>
              <a:gd name="connsiteY6" fmla="*/ 749533 h 993434"/>
              <a:gd name="connsiteX7" fmla="*/ 749533 w 1499066"/>
              <a:gd name="connsiteY7" fmla="*/ 0 h 99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66" h="993434">
                <a:moveTo>
                  <a:pt x="749533" y="0"/>
                </a:moveTo>
                <a:cubicBezTo>
                  <a:pt x="1163489" y="0"/>
                  <a:pt x="1499066" y="335577"/>
                  <a:pt x="1499066" y="749533"/>
                </a:cubicBezTo>
                <a:cubicBezTo>
                  <a:pt x="1499066" y="801278"/>
                  <a:pt x="1493823" y="851798"/>
                  <a:pt x="1483838" y="900590"/>
                </a:cubicBezTo>
                <a:lnTo>
                  <a:pt x="1455018" y="993434"/>
                </a:lnTo>
                <a:lnTo>
                  <a:pt x="44048" y="993434"/>
                </a:lnTo>
                <a:lnTo>
                  <a:pt x="15228" y="900590"/>
                </a:lnTo>
                <a:cubicBezTo>
                  <a:pt x="5244" y="851798"/>
                  <a:pt x="0" y="801278"/>
                  <a:pt x="0" y="749533"/>
                </a:cubicBezTo>
                <a:cubicBezTo>
                  <a:pt x="0" y="335577"/>
                  <a:pt x="335577" y="0"/>
                  <a:pt x="749533"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pic>
        <p:nvPicPr>
          <p:cNvPr id="11" name="Graphic 10">
            <a:extLst>
              <a:ext uri="{FF2B5EF4-FFF2-40B4-BE49-F238E27FC236}">
                <a16:creationId xmlns:a16="http://schemas.microsoft.com/office/drawing/2014/main" id="{9CB50393-ACAA-59FB-EDD9-D6A45246EE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 y="5824445"/>
            <a:ext cx="735041" cy="735041"/>
          </a:xfrm>
          <a:prstGeom prst="rect">
            <a:avLst/>
          </a:prstGeom>
        </p:spPr>
      </p:pic>
    </p:spTree>
    <p:extLst>
      <p:ext uri="{BB962C8B-B14F-4D97-AF65-F5344CB8AC3E}">
        <p14:creationId xmlns:p14="http://schemas.microsoft.com/office/powerpoint/2010/main" val="253617974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2" name="Title 3">
            <a:extLst>
              <a:ext uri="{FF2B5EF4-FFF2-40B4-BE49-F238E27FC236}">
                <a16:creationId xmlns:a16="http://schemas.microsoft.com/office/drawing/2014/main" id="{B5760B73-B111-FFDC-8074-91B4C106EE14}"/>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166644162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Tree>
    <p:extLst>
      <p:ext uri="{BB962C8B-B14F-4D97-AF65-F5344CB8AC3E}">
        <p14:creationId xmlns:p14="http://schemas.microsoft.com/office/powerpoint/2010/main" val="144893309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
        <p:nvSpPr>
          <p:cNvPr id="16" name="Media Placeholder 15">
            <a:extLst>
              <a:ext uri="{FF2B5EF4-FFF2-40B4-BE49-F238E27FC236}">
                <a16:creationId xmlns:a16="http://schemas.microsoft.com/office/drawing/2014/main" id="{0D165AF2-A462-FCF3-81AE-ADB955740CCB}"/>
              </a:ext>
            </a:extLst>
          </p:cNvPr>
          <p:cNvSpPr>
            <a:spLocks noGrp="1"/>
          </p:cNvSpPr>
          <p:nvPr>
            <p:ph type="media" sz="quarter" idx="10"/>
          </p:nvPr>
        </p:nvSpPr>
        <p:spPr>
          <a:xfrm>
            <a:off x="640080" y="1847088"/>
            <a:ext cx="7424928" cy="3776472"/>
          </a:xfrm>
        </p:spPr>
        <p:txBody>
          <a:bodyPr>
            <a:noAutofit/>
          </a:bodyPr>
          <a:lstStyle>
            <a:lvl1pPr>
              <a:defRPr>
                <a:solidFill>
                  <a:schemeClr val="tx2"/>
                </a:solidFill>
              </a:defRPr>
            </a:lvl1pPr>
          </a:lstStyle>
          <a:p>
            <a:endParaRPr lang="en-US"/>
          </a:p>
        </p:txBody>
      </p:sp>
      <p:sp>
        <p:nvSpPr>
          <p:cNvPr id="5" name="Freeform 2">
            <a:extLst>
              <a:ext uri="{FF2B5EF4-FFF2-40B4-BE49-F238E27FC236}">
                <a16:creationId xmlns:a16="http://schemas.microsoft.com/office/drawing/2014/main" id="{5CA8910C-D8ED-5254-9603-C499A3F69701}"/>
              </a:ext>
            </a:extLst>
          </p:cNvPr>
          <p:cNvSpPr/>
          <p:nvPr userDrawn="1"/>
        </p:nvSpPr>
        <p:spPr>
          <a:xfrm flipV="1">
            <a:off x="6483077" y="1921304"/>
            <a:ext cx="5708922" cy="4941678"/>
          </a:xfrm>
          <a:custGeom>
            <a:avLst/>
            <a:gdLst>
              <a:gd name="connsiteX0" fmla="*/ 2681883 w 4953666"/>
              <a:gd name="connsiteY0" fmla="*/ 4293658 h 4294315"/>
              <a:gd name="connsiteX1" fmla="*/ 2962801 w 4953666"/>
              <a:gd name="connsiteY1" fmla="*/ 4285537 h 4294315"/>
              <a:gd name="connsiteX2" fmla="*/ 4834127 w 4953666"/>
              <a:gd name="connsiteY2" fmla="*/ 3330444 h 4294315"/>
              <a:gd name="connsiteX3" fmla="*/ 4953666 w 4953666"/>
              <a:gd name="connsiteY3" fmla="*/ 3175947 h 4294315"/>
              <a:gd name="connsiteX4" fmla="*/ 4953666 w 4953666"/>
              <a:gd name="connsiteY4" fmla="*/ 0 h 4294315"/>
              <a:gd name="connsiteX5" fmla="*/ 481203 w 4953666"/>
              <a:gd name="connsiteY5" fmla="*/ 0 h 4294315"/>
              <a:gd name="connsiteX6" fmla="*/ 354529 w 4953666"/>
              <a:gd name="connsiteY6" fmla="*/ 200752 h 4294315"/>
              <a:gd name="connsiteX7" fmla="*/ 8771 w 4953666"/>
              <a:gd name="connsiteY7" fmla="*/ 1767440 h 4294315"/>
              <a:gd name="connsiteX8" fmla="*/ 2681883 w 4953666"/>
              <a:gd name="connsiteY8" fmla="*/ 4293658 h 429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666" h="4294315">
                <a:moveTo>
                  <a:pt x="2681883" y="4293658"/>
                </a:moveTo>
                <a:cubicBezTo>
                  <a:pt x="2774620" y="4295683"/>
                  <a:pt x="2868342" y="4293047"/>
                  <a:pt x="2962801" y="4285537"/>
                </a:cubicBezTo>
                <a:cubicBezTo>
                  <a:pt x="3718476" y="4225460"/>
                  <a:pt x="4378268" y="3864871"/>
                  <a:pt x="4834127" y="3330444"/>
                </a:cubicBezTo>
                <a:lnTo>
                  <a:pt x="4953666" y="3175947"/>
                </a:lnTo>
                <a:lnTo>
                  <a:pt x="4953666" y="0"/>
                </a:lnTo>
                <a:lnTo>
                  <a:pt x="481203" y="0"/>
                </a:lnTo>
                <a:lnTo>
                  <a:pt x="354529" y="200752"/>
                </a:lnTo>
                <a:cubicBezTo>
                  <a:pt x="94175" y="660824"/>
                  <a:pt x="-36273" y="1200867"/>
                  <a:pt x="8771" y="1767440"/>
                </a:cubicBezTo>
                <a:cubicBezTo>
                  <a:pt x="121380" y="3183873"/>
                  <a:pt x="1290828" y="4263270"/>
                  <a:pt x="2681883" y="429365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7">
            <a:extLst>
              <a:ext uri="{FF2B5EF4-FFF2-40B4-BE49-F238E27FC236}">
                <a16:creationId xmlns:a16="http://schemas.microsoft.com/office/drawing/2014/main" id="{0FCE207E-49DC-89F0-6C2E-AEDEB1A668DB}"/>
              </a:ext>
            </a:extLst>
          </p:cNvPr>
          <p:cNvSpPr/>
          <p:nvPr userDrawn="1"/>
        </p:nvSpPr>
        <p:spPr>
          <a:xfrm>
            <a:off x="11201466" y="1425943"/>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8412480" y="2715768"/>
            <a:ext cx="3364992" cy="3017520"/>
          </a:xfrm>
        </p:spPr>
        <p:txBody>
          <a:bodyPr anchor="b">
            <a:noAutofit/>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a:p>
            <a:pPr lvl="1"/>
            <a:r>
              <a:rPr lang="en-US"/>
              <a:t>Second level</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a:p>
        </p:txBody>
      </p:sp>
    </p:spTree>
    <p:extLst>
      <p:ext uri="{BB962C8B-B14F-4D97-AF65-F5344CB8AC3E}">
        <p14:creationId xmlns:p14="http://schemas.microsoft.com/office/powerpoint/2010/main" val="66691949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guide id="3" orient="horz" pos="35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rmAutofit/>
          </a:bodyPr>
          <a:lstStyle>
            <a:lvl1pPr algn="ctr">
              <a:defRPr sz="3200" b="1">
                <a:solidFill>
                  <a:schemeClr val="tx2"/>
                </a:solidFill>
                <a:latin typeface="+mn-lt"/>
              </a:defRPr>
            </a:lvl1pPr>
          </a:lstStyle>
          <a:p>
            <a:r>
              <a:rPr lang="en-US"/>
              <a:t>Click to edit Master title style</a:t>
            </a:r>
          </a:p>
        </p:txBody>
      </p:sp>
      <p:sp>
        <p:nvSpPr>
          <p:cNvPr id="6" name="Freeform 3">
            <a:extLst>
              <a:ext uri="{FF2B5EF4-FFF2-40B4-BE49-F238E27FC236}">
                <a16:creationId xmlns:a16="http://schemas.microsoft.com/office/drawing/2014/main" id="{8D76C9A2-7310-AC9A-D74B-465F4A044014}"/>
              </a:ext>
            </a:extLst>
          </p:cNvPr>
          <p:cNvSpPr/>
          <p:nvPr userDrawn="1"/>
        </p:nvSpPr>
        <p:spPr>
          <a:xfrm>
            <a:off x="8612029" y="3432619"/>
            <a:ext cx="3586781" cy="3425381"/>
          </a:xfrm>
          <a:custGeom>
            <a:avLst/>
            <a:gdLst>
              <a:gd name="connsiteX0" fmla="*/ 2057400 w 3586781"/>
              <a:gd name="connsiteY0" fmla="*/ 0 h 3425381"/>
              <a:gd name="connsiteX1" fmla="*/ 3512202 w 3586781"/>
              <a:gd name="connsiteY1" fmla="*/ 602599 h 3425381"/>
              <a:gd name="connsiteX2" fmla="*/ 3586781 w 3586781"/>
              <a:gd name="connsiteY2" fmla="*/ 684657 h 3425381"/>
              <a:gd name="connsiteX3" fmla="*/ 3586781 w 3586781"/>
              <a:gd name="connsiteY3" fmla="*/ 3425381 h 3425381"/>
              <a:gd name="connsiteX4" fmla="*/ 523691 w 3586781"/>
              <a:gd name="connsiteY4" fmla="*/ 3425381 h 3425381"/>
              <a:gd name="connsiteX5" fmla="*/ 469810 w 3586781"/>
              <a:gd name="connsiteY5" fmla="*/ 3366098 h 3425381"/>
              <a:gd name="connsiteX6" fmla="*/ 0 w 3586781"/>
              <a:gd name="connsiteY6" fmla="*/ 2057400 h 3425381"/>
              <a:gd name="connsiteX7" fmla="*/ 2057400 w 3586781"/>
              <a:gd name="connsiteY7" fmla="*/ 0 h 3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781" h="3425381">
                <a:moveTo>
                  <a:pt x="2057400" y="0"/>
                </a:moveTo>
                <a:cubicBezTo>
                  <a:pt x="2625535" y="0"/>
                  <a:pt x="3139885" y="230282"/>
                  <a:pt x="3512202" y="602599"/>
                </a:cubicBezTo>
                <a:lnTo>
                  <a:pt x="3586781" y="684657"/>
                </a:lnTo>
                <a:lnTo>
                  <a:pt x="3586781" y="3425381"/>
                </a:lnTo>
                <a:lnTo>
                  <a:pt x="523691" y="3425381"/>
                </a:lnTo>
                <a:lnTo>
                  <a:pt x="469810" y="3366098"/>
                </a:lnTo>
                <a:cubicBezTo>
                  <a:pt x="176310" y="3010458"/>
                  <a:pt x="0" y="2554519"/>
                  <a:pt x="0" y="2057400"/>
                </a:cubicBezTo>
                <a:cubicBezTo>
                  <a:pt x="0" y="921129"/>
                  <a:pt x="921129" y="0"/>
                  <a:pt x="2057400" y="0"/>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CCC7F2D7-0500-18AD-893F-3BFF96B94526}"/>
              </a:ext>
            </a:extLst>
          </p:cNvPr>
          <p:cNvSpPr/>
          <p:nvPr userDrawn="1"/>
        </p:nvSpPr>
        <p:spPr>
          <a:xfrm>
            <a:off x="637622" y="1953365"/>
            <a:ext cx="5149695" cy="3684552"/>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1B05A4D-E9FB-4913-E53E-1DE2DC2D9B04}"/>
              </a:ext>
            </a:extLst>
          </p:cNvPr>
          <p:cNvSpPr/>
          <p:nvPr userDrawn="1"/>
        </p:nvSpPr>
        <p:spPr>
          <a:xfrm>
            <a:off x="8558269" y="6194361"/>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
            <a:extLst>
              <a:ext uri="{FF2B5EF4-FFF2-40B4-BE49-F238E27FC236}">
                <a16:creationId xmlns:a16="http://schemas.microsoft.com/office/drawing/2014/main" id="{CC1FF5F2-E394-6897-C493-6584D74D8CEB}"/>
              </a:ext>
            </a:extLst>
          </p:cNvPr>
          <p:cNvSpPr/>
          <p:nvPr userDrawn="1"/>
        </p:nvSpPr>
        <p:spPr>
          <a:xfrm rot="16200000">
            <a:off x="446860" y="-169312"/>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Content Placeholder 2">
            <a:extLst>
              <a:ext uri="{FF2B5EF4-FFF2-40B4-BE49-F238E27FC236}">
                <a16:creationId xmlns:a16="http://schemas.microsoft.com/office/drawing/2014/main" id="{D0478807-656D-4B2C-5C1E-4A08154F6567}"/>
              </a:ext>
            </a:extLst>
          </p:cNvPr>
          <p:cNvSpPr txBox="1">
            <a:spLocks/>
          </p:cNvSpPr>
          <p:nvPr userDrawn="1"/>
        </p:nvSpPr>
        <p:spPr>
          <a:xfrm>
            <a:off x="824131" y="2343177"/>
            <a:ext cx="4557428" cy="28304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4.</a:t>
            </a:r>
          </a:p>
        </p:txBody>
      </p:sp>
      <p:grpSp>
        <p:nvGrpSpPr>
          <p:cNvPr id="23" name="Group 22">
            <a:extLst>
              <a:ext uri="{FF2B5EF4-FFF2-40B4-BE49-F238E27FC236}">
                <a16:creationId xmlns:a16="http://schemas.microsoft.com/office/drawing/2014/main" id="{FA8D9022-B854-F233-7BEE-8185E402F657}"/>
              </a:ext>
            </a:extLst>
          </p:cNvPr>
          <p:cNvGrpSpPr/>
          <p:nvPr userDrawn="1"/>
        </p:nvGrpSpPr>
        <p:grpSpPr>
          <a:xfrm>
            <a:off x="1203700" y="2891437"/>
            <a:ext cx="4183547" cy="2282229"/>
            <a:chOff x="6448201" y="2832180"/>
            <a:chExt cx="4483608" cy="2139696"/>
          </a:xfrm>
        </p:grpSpPr>
        <p:cxnSp>
          <p:nvCxnSpPr>
            <p:cNvPr id="24" name="Straight Connector 23">
              <a:extLst>
                <a:ext uri="{FF2B5EF4-FFF2-40B4-BE49-F238E27FC236}">
                  <a16:creationId xmlns:a16="http://schemas.microsoft.com/office/drawing/2014/main" id="{A1459528-99D6-5A0F-AEFA-AC4E7BC126D1}"/>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5AD794-5E76-98BF-3FC7-85579E091361}"/>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DD1146-913C-8E63-E619-A08A11AAF125}"/>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43E402-60F2-D003-3878-233462D26AA9}"/>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1144528" y="2454311"/>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1144528" y="3222369"/>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1144528" y="3992637"/>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1144528" y="4775296"/>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lstStyle/>
          <a:p>
            <a:endParaRPr lang="en-US"/>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Tree>
    <p:extLst>
      <p:ext uri="{BB962C8B-B14F-4D97-AF65-F5344CB8AC3E}">
        <p14:creationId xmlns:p14="http://schemas.microsoft.com/office/powerpoint/2010/main" val="167936795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5AC3F0E-B550-5DF3-6FEE-B1EFAC15A05B}"/>
              </a:ext>
            </a:extLst>
          </p:cNvPr>
          <p:cNvSpPr/>
          <p:nvPr userDrawn="1"/>
        </p:nvSpPr>
        <p:spPr>
          <a:xfrm>
            <a:off x="5622727" y="3014462"/>
            <a:ext cx="642974" cy="642974"/>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17">
            <a:extLst>
              <a:ext uri="{FF2B5EF4-FFF2-40B4-BE49-F238E27FC236}">
                <a16:creationId xmlns:a16="http://schemas.microsoft.com/office/drawing/2014/main" id="{4B8B6206-1D28-8534-BE4D-6893F8FE67B7}"/>
              </a:ext>
            </a:extLst>
          </p:cNvPr>
          <p:cNvSpPr/>
          <p:nvPr userDrawn="1"/>
        </p:nvSpPr>
        <p:spPr>
          <a:xfrm>
            <a:off x="8484620" y="5988532"/>
            <a:ext cx="2953834" cy="883756"/>
          </a:xfrm>
          <a:custGeom>
            <a:avLst/>
            <a:gdLst>
              <a:gd name="connsiteX0" fmla="*/ 1476917 w 2953834"/>
              <a:gd name="connsiteY0" fmla="*/ 0 h 883756"/>
              <a:gd name="connsiteX1" fmla="*/ 2950639 w 2953834"/>
              <a:gd name="connsiteY1" fmla="*/ 877123 h 883756"/>
              <a:gd name="connsiteX2" fmla="*/ 2953834 w 2953834"/>
              <a:gd name="connsiteY2" fmla="*/ 883756 h 883756"/>
              <a:gd name="connsiteX3" fmla="*/ 0 w 2953834"/>
              <a:gd name="connsiteY3" fmla="*/ 883756 h 883756"/>
              <a:gd name="connsiteX4" fmla="*/ 3195 w 2953834"/>
              <a:gd name="connsiteY4" fmla="*/ 877123 h 883756"/>
              <a:gd name="connsiteX5" fmla="*/ 1476917 w 2953834"/>
              <a:gd name="connsiteY5" fmla="*/ 0 h 88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3834" h="883756">
                <a:moveTo>
                  <a:pt x="1476917" y="0"/>
                </a:moveTo>
                <a:cubicBezTo>
                  <a:pt x="2113290" y="0"/>
                  <a:pt x="2666825" y="354669"/>
                  <a:pt x="2950639" y="877123"/>
                </a:cubicBezTo>
                <a:lnTo>
                  <a:pt x="2953834" y="883756"/>
                </a:lnTo>
                <a:lnTo>
                  <a:pt x="0" y="883756"/>
                </a:lnTo>
                <a:lnTo>
                  <a:pt x="3195" y="877123"/>
                </a:lnTo>
                <a:cubicBezTo>
                  <a:pt x="287009" y="354669"/>
                  <a:pt x="840544" y="0"/>
                  <a:pt x="147691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7F5405D2-9527-BA12-A7AC-4B93151CCBC5}"/>
              </a:ext>
            </a:extLst>
          </p:cNvPr>
          <p:cNvSpPr/>
          <p:nvPr userDrawn="1"/>
        </p:nvSpPr>
        <p:spPr>
          <a:xfrm>
            <a:off x="8484620" y="6069965"/>
            <a:ext cx="510053" cy="510053"/>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Freeform 10">
            <a:extLst>
              <a:ext uri="{FF2B5EF4-FFF2-40B4-BE49-F238E27FC236}">
                <a16:creationId xmlns:a16="http://schemas.microsoft.com/office/drawing/2014/main" id="{A0CC5EDC-49D4-6111-36CB-3C8A2D02A8DE}"/>
              </a:ext>
            </a:extLst>
          </p:cNvPr>
          <p:cNvSpPr/>
          <p:nvPr userDrawn="1"/>
        </p:nvSpPr>
        <p:spPr>
          <a:xfrm>
            <a:off x="0" y="0"/>
            <a:ext cx="6306096" cy="5630799"/>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noAutofit/>
          </a:bodyPr>
          <a:lstStyle/>
          <a:p>
            <a:endParaRPr lang="en-US"/>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a:p>
        </p:txBody>
      </p:sp>
    </p:spTree>
    <p:extLst>
      <p:ext uri="{BB962C8B-B14F-4D97-AF65-F5344CB8AC3E}">
        <p14:creationId xmlns:p14="http://schemas.microsoft.com/office/powerpoint/2010/main" val="91152299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4">
            <a:extLst>
              <a:ext uri="{FF2B5EF4-FFF2-40B4-BE49-F238E27FC236}">
                <a16:creationId xmlns:a16="http://schemas.microsoft.com/office/drawing/2014/main" id="{82D433C4-79DD-42C5-9147-9E5DDECB6624}"/>
              </a:ext>
            </a:extLst>
          </p:cNvPr>
          <p:cNvSpPr/>
          <p:nvPr userDrawn="1"/>
        </p:nvSpPr>
        <p:spPr>
          <a:xfrm>
            <a:off x="8544421" y="1377730"/>
            <a:ext cx="3658597" cy="5494558"/>
          </a:xfrm>
          <a:custGeom>
            <a:avLst/>
            <a:gdLst>
              <a:gd name="connsiteX0" fmla="*/ 3224347 w 3658597"/>
              <a:gd name="connsiteY0" fmla="*/ 0 h 5494558"/>
              <a:gd name="connsiteX1" fmla="*/ 3554018 w 3658597"/>
              <a:gd name="connsiteY1" fmla="*/ 16647 h 5494558"/>
              <a:gd name="connsiteX2" fmla="*/ 3658597 w 3658597"/>
              <a:gd name="connsiteY2" fmla="*/ 29936 h 5494558"/>
              <a:gd name="connsiteX3" fmla="*/ 3658597 w 3658597"/>
              <a:gd name="connsiteY3" fmla="*/ 5494558 h 5494558"/>
              <a:gd name="connsiteX4" fmla="*/ 935531 w 3658597"/>
              <a:gd name="connsiteY4" fmla="*/ 5494558 h 5494558"/>
              <a:gd name="connsiteX5" fmla="*/ 736284 w 3658597"/>
              <a:gd name="connsiteY5" fmla="*/ 5275331 h 5494558"/>
              <a:gd name="connsiteX6" fmla="*/ 0 w 3658597"/>
              <a:gd name="connsiteY6" fmla="*/ 3224347 h 5494558"/>
              <a:gd name="connsiteX7" fmla="*/ 3224347 w 3658597"/>
              <a:gd name="connsiteY7" fmla="*/ 0 h 54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8597" h="5494558">
                <a:moveTo>
                  <a:pt x="3224347" y="0"/>
                </a:moveTo>
                <a:cubicBezTo>
                  <a:pt x="3335644" y="0"/>
                  <a:pt x="3445625" y="5639"/>
                  <a:pt x="3554018" y="16647"/>
                </a:cubicBezTo>
                <a:lnTo>
                  <a:pt x="3658597" y="29936"/>
                </a:lnTo>
                <a:lnTo>
                  <a:pt x="3658597" y="5494558"/>
                </a:lnTo>
                <a:lnTo>
                  <a:pt x="935531" y="5494558"/>
                </a:lnTo>
                <a:lnTo>
                  <a:pt x="736284" y="5275331"/>
                </a:lnTo>
                <a:cubicBezTo>
                  <a:pt x="276312" y="4717974"/>
                  <a:pt x="0" y="4003429"/>
                  <a:pt x="0" y="3224347"/>
                </a:cubicBezTo>
                <a:cubicBezTo>
                  <a:pt x="0" y="1443589"/>
                  <a:pt x="1443589" y="0"/>
                  <a:pt x="322434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12">
            <a:extLst>
              <a:ext uri="{FF2B5EF4-FFF2-40B4-BE49-F238E27FC236}">
                <a16:creationId xmlns:a16="http://schemas.microsoft.com/office/drawing/2014/main" id="{B6078FDE-6CEC-993E-3339-544DEDA6AB82}"/>
              </a:ext>
            </a:extLst>
          </p:cNvPr>
          <p:cNvSpPr/>
          <p:nvPr userDrawn="1"/>
        </p:nvSpPr>
        <p:spPr>
          <a:xfrm>
            <a:off x="-11551" y="0"/>
            <a:ext cx="1175601" cy="1651285"/>
          </a:xfrm>
          <a:custGeom>
            <a:avLst/>
            <a:gdLst>
              <a:gd name="connsiteX0" fmla="*/ 0 w 1858209"/>
              <a:gd name="connsiteY0" fmla="*/ 0 h 2610096"/>
              <a:gd name="connsiteX1" fmla="*/ 1532533 w 1858209"/>
              <a:gd name="connsiteY1" fmla="*/ 0 h 2610096"/>
              <a:gd name="connsiteX2" fmla="*/ 1579125 w 1858209"/>
              <a:gd name="connsiteY2" fmla="*/ 62307 h 2610096"/>
              <a:gd name="connsiteX3" fmla="*/ 1858209 w 1858209"/>
              <a:gd name="connsiteY3" fmla="*/ 975965 h 2610096"/>
              <a:gd name="connsiteX4" fmla="*/ 224078 w 1858209"/>
              <a:gd name="connsiteY4" fmla="*/ 2610096 h 2610096"/>
              <a:gd name="connsiteX5" fmla="*/ 56998 w 1858209"/>
              <a:gd name="connsiteY5" fmla="*/ 2601659 h 2610096"/>
              <a:gd name="connsiteX6" fmla="*/ 0 w 1858209"/>
              <a:gd name="connsiteY6" fmla="*/ 2592960 h 26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209" h="2610096">
                <a:moveTo>
                  <a:pt x="0" y="0"/>
                </a:moveTo>
                <a:lnTo>
                  <a:pt x="1532533" y="0"/>
                </a:lnTo>
                <a:lnTo>
                  <a:pt x="1579125" y="62307"/>
                </a:lnTo>
                <a:cubicBezTo>
                  <a:pt x="1755324" y="323116"/>
                  <a:pt x="1858209" y="637525"/>
                  <a:pt x="1858209" y="975965"/>
                </a:cubicBezTo>
                <a:cubicBezTo>
                  <a:pt x="1858209" y="1878471"/>
                  <a:pt x="1126584" y="2610096"/>
                  <a:pt x="224078" y="2610096"/>
                </a:cubicBezTo>
                <a:cubicBezTo>
                  <a:pt x="167671" y="2610096"/>
                  <a:pt x="111932" y="2607238"/>
                  <a:pt x="56998" y="2601659"/>
                </a:cubicBezTo>
                <a:lnTo>
                  <a:pt x="0" y="259296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DE6A9E29-841B-F63A-A4FB-958C2A39A40A}"/>
              </a:ext>
            </a:extLst>
          </p:cNvPr>
          <p:cNvSpPr/>
          <p:nvPr userDrawn="1"/>
        </p:nvSpPr>
        <p:spPr>
          <a:xfrm>
            <a:off x="7897386" y="4880996"/>
            <a:ext cx="1499065" cy="1499065"/>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Oval 14">
            <a:extLst>
              <a:ext uri="{FF2B5EF4-FFF2-40B4-BE49-F238E27FC236}">
                <a16:creationId xmlns:a16="http://schemas.microsoft.com/office/drawing/2014/main" id="{541E8E1F-3A86-62FC-58AB-E196456B4583}"/>
              </a:ext>
            </a:extLst>
          </p:cNvPr>
          <p:cNvSpPr/>
          <p:nvPr userDrawn="1"/>
        </p:nvSpPr>
        <p:spPr>
          <a:xfrm>
            <a:off x="651124" y="1169282"/>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754430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EA15E1F6-FCC0-B1B8-8F0A-02FAAB3F0D1E}"/>
              </a:ext>
            </a:extLst>
          </p:cNvPr>
          <p:cNvSpPr/>
          <p:nvPr userDrawn="1"/>
        </p:nvSpPr>
        <p:spPr>
          <a:xfrm>
            <a:off x="9965453" y="5422957"/>
            <a:ext cx="600979" cy="60097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7">
            <a:extLst>
              <a:ext uri="{FF2B5EF4-FFF2-40B4-BE49-F238E27FC236}">
                <a16:creationId xmlns:a16="http://schemas.microsoft.com/office/drawing/2014/main" id="{8A0AB697-65DD-D82E-FD2B-BB10E141E719}"/>
              </a:ext>
            </a:extLst>
          </p:cNvPr>
          <p:cNvSpPr/>
          <p:nvPr userDrawn="1"/>
        </p:nvSpPr>
        <p:spPr>
          <a:xfrm>
            <a:off x="0" y="684941"/>
            <a:ext cx="5739305" cy="6173059"/>
          </a:xfrm>
          <a:custGeom>
            <a:avLst/>
            <a:gdLst>
              <a:gd name="connsiteX0" fmla="*/ 2105216 w 5739305"/>
              <a:gd name="connsiteY0" fmla="*/ 0 h 6173059"/>
              <a:gd name="connsiteX1" fmla="*/ 5739305 w 5739305"/>
              <a:gd name="connsiteY1" fmla="*/ 3634089 h 6173059"/>
              <a:gd name="connsiteX2" fmla="*/ 4909456 w 5739305"/>
              <a:gd name="connsiteY2" fmla="*/ 5945707 h 6173059"/>
              <a:gd name="connsiteX3" fmla="*/ 4702825 w 5739305"/>
              <a:gd name="connsiteY3" fmla="*/ 6173059 h 6173059"/>
              <a:gd name="connsiteX4" fmla="*/ 0 w 5739305"/>
              <a:gd name="connsiteY4" fmla="*/ 6173059 h 6173059"/>
              <a:gd name="connsiteX5" fmla="*/ 0 w 5739305"/>
              <a:gd name="connsiteY5" fmla="*/ 675505 h 6173059"/>
              <a:gd name="connsiteX6" fmla="*/ 73362 w 5739305"/>
              <a:gd name="connsiteY6" fmla="*/ 620646 h 6173059"/>
              <a:gd name="connsiteX7" fmla="*/ 2105216 w 5739305"/>
              <a:gd name="connsiteY7" fmla="*/ 0 h 617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305" h="6173059">
                <a:moveTo>
                  <a:pt x="2105216" y="0"/>
                </a:moveTo>
                <a:cubicBezTo>
                  <a:pt x="4112268" y="0"/>
                  <a:pt x="5739305" y="1627037"/>
                  <a:pt x="5739305" y="3634089"/>
                </a:cubicBezTo>
                <a:cubicBezTo>
                  <a:pt x="5739305" y="4512174"/>
                  <a:pt x="5427880" y="5317522"/>
                  <a:pt x="4909456" y="5945707"/>
                </a:cubicBezTo>
                <a:lnTo>
                  <a:pt x="4702825" y="6173059"/>
                </a:lnTo>
                <a:lnTo>
                  <a:pt x="0" y="6173059"/>
                </a:lnTo>
                <a:lnTo>
                  <a:pt x="0" y="675505"/>
                </a:lnTo>
                <a:lnTo>
                  <a:pt x="73362" y="620646"/>
                </a:lnTo>
                <a:cubicBezTo>
                  <a:pt x="653367" y="228802"/>
                  <a:pt x="1352572" y="0"/>
                  <a:pt x="2105216"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6DF637CE-F1AA-EB3D-67EB-815F56FFB509}"/>
              </a:ext>
            </a:extLst>
          </p:cNvPr>
          <p:cNvSpPr/>
          <p:nvPr userDrawn="1"/>
        </p:nvSpPr>
        <p:spPr>
          <a:xfrm>
            <a:off x="3500869" y="447695"/>
            <a:ext cx="1499065" cy="1499065"/>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C7F2D7-0500-18AD-893F-3BFF96B94526}"/>
              </a:ext>
            </a:extLst>
          </p:cNvPr>
          <p:cNvSpPr/>
          <p:nvPr userDrawn="1"/>
        </p:nvSpPr>
        <p:spPr>
          <a:xfrm>
            <a:off x="6412386" y="1273861"/>
            <a:ext cx="5149695" cy="4264053"/>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7155536" y="1605845"/>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7155536" y="2373903"/>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7155536" y="3144171"/>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7155536" y="3926830"/>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grpSp>
        <p:nvGrpSpPr>
          <p:cNvPr id="4" name="Group 3">
            <a:extLst>
              <a:ext uri="{FF2B5EF4-FFF2-40B4-BE49-F238E27FC236}">
                <a16:creationId xmlns:a16="http://schemas.microsoft.com/office/drawing/2014/main" id="{E93D01B9-382B-1FFC-B0E8-50A5B1AA53F2}"/>
              </a:ext>
            </a:extLst>
          </p:cNvPr>
          <p:cNvGrpSpPr/>
          <p:nvPr userDrawn="1"/>
        </p:nvGrpSpPr>
        <p:grpSpPr>
          <a:xfrm>
            <a:off x="7155536" y="2000952"/>
            <a:ext cx="3844355" cy="3094988"/>
            <a:chOff x="6448201" y="2832180"/>
            <a:chExt cx="4489704" cy="2901696"/>
          </a:xfrm>
        </p:grpSpPr>
        <p:cxnSp>
          <p:nvCxnSpPr>
            <p:cNvPr id="5" name="Straight Connector 4">
              <a:extLst>
                <a:ext uri="{FF2B5EF4-FFF2-40B4-BE49-F238E27FC236}">
                  <a16:creationId xmlns:a16="http://schemas.microsoft.com/office/drawing/2014/main" id="{2DE06067-B8E1-70ED-D2D3-44CF8CDCDA07}"/>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0DAD0A-6F95-3AC2-7012-1BFF86880C36}"/>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8BE1B0-4E81-D3BC-6252-7981ADD19C22}"/>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2BDCE-1B33-A927-9656-8B1F13D3E546}"/>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0822DF-56EF-F16B-1D58-9C3EAC7944A0}"/>
                </a:ext>
              </a:extLst>
            </p:cNvPr>
            <p:cNvCxnSpPr>
              <a:cxnSpLocks/>
            </p:cNvCxnSpPr>
            <p:nvPr/>
          </p:nvCxnSpPr>
          <p:spPr>
            <a:xfrm>
              <a:off x="6460393" y="5733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 name="Content Placeholder 2">
            <a:extLst>
              <a:ext uri="{FF2B5EF4-FFF2-40B4-BE49-F238E27FC236}">
                <a16:creationId xmlns:a16="http://schemas.microsoft.com/office/drawing/2014/main" id="{B70A54A3-3D1B-FF08-2460-114DA5BF6D5A}"/>
              </a:ext>
            </a:extLst>
          </p:cNvPr>
          <p:cNvSpPr txBox="1">
            <a:spLocks/>
          </p:cNvSpPr>
          <p:nvPr userDrawn="1"/>
        </p:nvSpPr>
        <p:spPr>
          <a:xfrm>
            <a:off x="6812124" y="1474457"/>
            <a:ext cx="4187767" cy="406564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4.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5.</a:t>
            </a:r>
          </a:p>
        </p:txBody>
      </p:sp>
      <p:sp>
        <p:nvSpPr>
          <p:cNvPr id="28" name="Text Placeholder 17">
            <a:extLst>
              <a:ext uri="{FF2B5EF4-FFF2-40B4-BE49-F238E27FC236}">
                <a16:creationId xmlns:a16="http://schemas.microsoft.com/office/drawing/2014/main" id="{6FF71D66-09F6-C545-173C-E4918A91F006}"/>
              </a:ext>
            </a:extLst>
          </p:cNvPr>
          <p:cNvSpPr>
            <a:spLocks noGrp="1"/>
          </p:cNvSpPr>
          <p:nvPr>
            <p:ph type="body" sz="quarter" idx="18"/>
          </p:nvPr>
        </p:nvSpPr>
        <p:spPr>
          <a:xfrm>
            <a:off x="7155536" y="4693042"/>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pic>
        <p:nvPicPr>
          <p:cNvPr id="37" name="Picture Placeholder 10">
            <a:extLst>
              <a:ext uri="{FF2B5EF4-FFF2-40B4-BE49-F238E27FC236}">
                <a16:creationId xmlns:a16="http://schemas.microsoft.com/office/drawing/2014/main" id="{670B5801-42BD-259B-180E-B4706551C0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10406331" y="598826"/>
            <a:ext cx="2384497" cy="1186841"/>
          </a:xfrm>
          <a:prstGeom prst="rect">
            <a:avLst/>
          </a:prstGeom>
          <a:noFill/>
          <a:effectLst>
            <a:outerShdw blurRad="66753" dist="39609" dir="12780000" sx="101109" sy="101109" algn="t" rotWithShape="0">
              <a:prstClr val="black">
                <a:alpha val="17409"/>
              </a:prstClr>
            </a:outerShdw>
          </a:effectLst>
        </p:spPr>
      </p:pic>
    </p:spTree>
    <p:extLst>
      <p:ext uri="{BB962C8B-B14F-4D97-AF65-F5344CB8AC3E}">
        <p14:creationId xmlns:p14="http://schemas.microsoft.com/office/powerpoint/2010/main" val="2078635403"/>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22">
            <a:extLst>
              <a:ext uri="{FF2B5EF4-FFF2-40B4-BE49-F238E27FC236}">
                <a16:creationId xmlns:a16="http://schemas.microsoft.com/office/drawing/2014/main" id="{CCB0938D-C7B4-782B-BFAF-F503DE1CAEF0}"/>
              </a:ext>
            </a:extLst>
          </p:cNvPr>
          <p:cNvSpPr/>
          <p:nvPr userDrawn="1"/>
        </p:nvSpPr>
        <p:spPr>
          <a:xfrm>
            <a:off x="-14287" y="4334114"/>
            <a:ext cx="1149441" cy="1499066"/>
          </a:xfrm>
          <a:custGeom>
            <a:avLst/>
            <a:gdLst>
              <a:gd name="connsiteX0" fmla="*/ 399908 w 1149441"/>
              <a:gd name="connsiteY0" fmla="*/ 0 h 1499066"/>
              <a:gd name="connsiteX1" fmla="*/ 1149441 w 1149441"/>
              <a:gd name="connsiteY1" fmla="*/ 749533 h 1499066"/>
              <a:gd name="connsiteX2" fmla="*/ 399908 w 1149441"/>
              <a:gd name="connsiteY2" fmla="*/ 1499066 h 1499066"/>
              <a:gd name="connsiteX3" fmla="*/ 108156 w 1149441"/>
              <a:gd name="connsiteY3" fmla="*/ 1440164 h 1499066"/>
              <a:gd name="connsiteX4" fmla="*/ 0 w 1149441"/>
              <a:gd name="connsiteY4" fmla="*/ 1381459 h 1499066"/>
              <a:gd name="connsiteX5" fmla="*/ 0 w 1149441"/>
              <a:gd name="connsiteY5" fmla="*/ 117607 h 1499066"/>
              <a:gd name="connsiteX6" fmla="*/ 108156 w 1149441"/>
              <a:gd name="connsiteY6" fmla="*/ 58902 h 1499066"/>
              <a:gd name="connsiteX7" fmla="*/ 399908 w 1149441"/>
              <a:gd name="connsiteY7" fmla="*/ 0 h 149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441" h="1499066">
                <a:moveTo>
                  <a:pt x="399908" y="0"/>
                </a:moveTo>
                <a:cubicBezTo>
                  <a:pt x="813864" y="0"/>
                  <a:pt x="1149441" y="335577"/>
                  <a:pt x="1149441" y="749533"/>
                </a:cubicBezTo>
                <a:cubicBezTo>
                  <a:pt x="1149441" y="1163489"/>
                  <a:pt x="813864" y="1499066"/>
                  <a:pt x="399908" y="1499066"/>
                </a:cubicBezTo>
                <a:cubicBezTo>
                  <a:pt x="296419" y="1499066"/>
                  <a:pt x="197829" y="1478093"/>
                  <a:pt x="108156" y="1440164"/>
                </a:cubicBezTo>
                <a:lnTo>
                  <a:pt x="0" y="1381459"/>
                </a:lnTo>
                <a:lnTo>
                  <a:pt x="0" y="117607"/>
                </a:lnTo>
                <a:lnTo>
                  <a:pt x="108156" y="58902"/>
                </a:lnTo>
                <a:cubicBezTo>
                  <a:pt x="197829" y="20974"/>
                  <a:pt x="296419" y="0"/>
                  <a:pt x="399908"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9">
            <a:extLst>
              <a:ext uri="{FF2B5EF4-FFF2-40B4-BE49-F238E27FC236}">
                <a16:creationId xmlns:a16="http://schemas.microsoft.com/office/drawing/2014/main" id="{27AD3143-C49E-0951-0DB8-A9ABF0AB7E13}"/>
              </a:ext>
            </a:extLst>
          </p:cNvPr>
          <p:cNvSpPr/>
          <p:nvPr userDrawn="1"/>
        </p:nvSpPr>
        <p:spPr>
          <a:xfrm>
            <a:off x="6018661" y="-1535"/>
            <a:ext cx="6184356" cy="5906209"/>
          </a:xfrm>
          <a:custGeom>
            <a:avLst/>
            <a:gdLst>
              <a:gd name="connsiteX0" fmla="*/ 605352 w 6184356"/>
              <a:gd name="connsiteY0" fmla="*/ 0 h 5906209"/>
              <a:gd name="connsiteX1" fmla="*/ 6184356 w 6184356"/>
              <a:gd name="connsiteY1" fmla="*/ 0 h 5906209"/>
              <a:gd name="connsiteX2" fmla="*/ 6184356 w 6184356"/>
              <a:gd name="connsiteY2" fmla="*/ 5104584 h 5906209"/>
              <a:gd name="connsiteX3" fmla="*/ 5989771 w 6184356"/>
              <a:gd name="connsiteY3" fmla="*/ 5250092 h 5906209"/>
              <a:gd name="connsiteX4" fmla="*/ 3841790 w 6184356"/>
              <a:gd name="connsiteY4" fmla="*/ 5906209 h 5906209"/>
              <a:gd name="connsiteX5" fmla="*/ 0 w 6184356"/>
              <a:gd name="connsiteY5" fmla="*/ 2064419 h 5906209"/>
              <a:gd name="connsiteX6" fmla="*/ 463684 w 6184356"/>
              <a:gd name="connsiteY6" fmla="*/ 233194 h 590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4356" h="5906209">
                <a:moveTo>
                  <a:pt x="605352" y="0"/>
                </a:moveTo>
                <a:lnTo>
                  <a:pt x="6184356" y="0"/>
                </a:lnTo>
                <a:lnTo>
                  <a:pt x="6184356" y="5104584"/>
                </a:lnTo>
                <a:lnTo>
                  <a:pt x="5989771" y="5250092"/>
                </a:lnTo>
                <a:cubicBezTo>
                  <a:pt x="5376618" y="5664330"/>
                  <a:pt x="4637451" y="5906209"/>
                  <a:pt x="3841790" y="5906209"/>
                </a:cubicBezTo>
                <a:cubicBezTo>
                  <a:pt x="1720028" y="5906209"/>
                  <a:pt x="0" y="4186181"/>
                  <a:pt x="0" y="2064419"/>
                </a:cubicBezTo>
                <a:cubicBezTo>
                  <a:pt x="0" y="1401369"/>
                  <a:pt x="167972" y="777550"/>
                  <a:pt x="463684" y="23319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pic>
        <p:nvPicPr>
          <p:cNvPr id="16" name="Picture Placeholder 10">
            <a:extLst>
              <a:ext uri="{FF2B5EF4-FFF2-40B4-BE49-F238E27FC236}">
                <a16:creationId xmlns:a16="http://schemas.microsoft.com/office/drawing/2014/main" id="{354EAA14-8DA6-82B8-268B-6AC9013113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2964226" y="-5834"/>
            <a:ext cx="2384497" cy="1186841"/>
          </a:xfrm>
          <a:prstGeom prst="rect">
            <a:avLst/>
          </a:prstGeom>
          <a:noFill/>
          <a:effectLst>
            <a:outerShdw blurRad="66753" dist="39609" dir="12780000" sx="101109" sy="101109" algn="t" rotWithShape="0">
              <a:prstClr val="black">
                <a:alpha val="17409"/>
              </a:prstClr>
            </a:outerShdw>
          </a:effectLst>
        </p:spPr>
      </p:pic>
      <p:sp>
        <p:nvSpPr>
          <p:cNvPr id="22" name="Oval 21">
            <a:extLst>
              <a:ext uri="{FF2B5EF4-FFF2-40B4-BE49-F238E27FC236}">
                <a16:creationId xmlns:a16="http://schemas.microsoft.com/office/drawing/2014/main" id="{91F142C3-F309-0D74-D5C5-3EAB19D43031}"/>
              </a:ext>
            </a:extLst>
          </p:cNvPr>
          <p:cNvSpPr/>
          <p:nvPr userDrawn="1"/>
        </p:nvSpPr>
        <p:spPr>
          <a:xfrm>
            <a:off x="5689666" y="1067784"/>
            <a:ext cx="635955" cy="63595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677815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3">
            <a:extLst>
              <a:ext uri="{FF2B5EF4-FFF2-40B4-BE49-F238E27FC236}">
                <a16:creationId xmlns:a16="http://schemas.microsoft.com/office/drawing/2014/main" id="{3444D42C-1BDD-684F-2ED7-CBF2B31FA0BD}"/>
              </a:ext>
            </a:extLst>
          </p:cNvPr>
          <p:cNvSpPr/>
          <p:nvPr userDrawn="1"/>
        </p:nvSpPr>
        <p:spPr>
          <a:xfrm>
            <a:off x="0" y="-11017"/>
            <a:ext cx="5797960" cy="5177077"/>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Oval 5">
            <a:extLst>
              <a:ext uri="{FF2B5EF4-FFF2-40B4-BE49-F238E27FC236}">
                <a16:creationId xmlns:a16="http://schemas.microsoft.com/office/drawing/2014/main" id="{2B266F6B-F29A-5957-62EB-27F8C2FAEB4C}"/>
              </a:ext>
            </a:extLst>
          </p:cNvPr>
          <p:cNvSpPr/>
          <p:nvPr userDrawn="1"/>
        </p:nvSpPr>
        <p:spPr>
          <a:xfrm>
            <a:off x="5282616" y="378865"/>
            <a:ext cx="813384" cy="813384"/>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10">
            <a:extLst>
              <a:ext uri="{FF2B5EF4-FFF2-40B4-BE49-F238E27FC236}">
                <a16:creationId xmlns:a16="http://schemas.microsoft.com/office/drawing/2014/main" id="{C18B912F-D300-065E-2807-E2EA07EBA5B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63206" y="5671159"/>
            <a:ext cx="2384497" cy="1186841"/>
          </a:xfrm>
          <a:prstGeom prst="rect">
            <a:avLst/>
          </a:prstGeom>
          <a:noFill/>
          <a:effectLst>
            <a:outerShdw blurRad="66753" dist="39609" dir="12780000" sx="101109" sy="101109" algn="t" rotWithShape="0">
              <a:prstClr val="black">
                <a:alpha val="17409"/>
              </a:prstClr>
            </a:outerShdw>
          </a:effectLst>
        </p:spPr>
      </p:pic>
      <p:sp>
        <p:nvSpPr>
          <p:cNvPr id="13" name="Oval 12">
            <a:extLst>
              <a:ext uri="{FF2B5EF4-FFF2-40B4-BE49-F238E27FC236}">
                <a16:creationId xmlns:a16="http://schemas.microsoft.com/office/drawing/2014/main" id="{10AC709F-F9A3-D8F0-A42E-A2C94191DFC0}"/>
              </a:ext>
            </a:extLst>
          </p:cNvPr>
          <p:cNvSpPr/>
          <p:nvPr userDrawn="1"/>
        </p:nvSpPr>
        <p:spPr>
          <a:xfrm>
            <a:off x="6875619" y="5909834"/>
            <a:ext cx="397747" cy="397747"/>
          </a:xfrm>
          <a:prstGeom prst="ellipse">
            <a:avLst/>
          </a:prstGeom>
          <a:solidFill>
            <a:schemeClr val="accent6">
              <a:alpha val="303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7803514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02874483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9496" y="6126480"/>
            <a:ext cx="4114800" cy="365125"/>
          </a:xfrm>
          <a:prstGeom prst="rect">
            <a:avLst/>
          </a:prstGeom>
        </p:spPr>
        <p:txBody>
          <a:bodyPr vert="horz" lIns="91440" tIns="45720" rIns="91440" bIns="45720" rtlCol="0" anchor="ctr">
            <a:noAutofit/>
          </a:bodyPr>
          <a:lstStyle>
            <a:lvl1pPr algn="l">
              <a:defRPr sz="1400" baseline="0">
                <a:solidFill>
                  <a:schemeClr val="bg2">
                    <a:lumMod val="50000"/>
                  </a:schemeClr>
                </a:solidFill>
              </a:defRPr>
            </a:lvl1pPr>
          </a:lstStyle>
          <a:p>
            <a:endParaRPr lang="en-US"/>
          </a:p>
        </p:txBody>
      </p:sp>
      <p:sp>
        <p:nvSpPr>
          <p:cNvPr id="6" name="Slide Number Placeholder 5"/>
          <p:cNvSpPr>
            <a:spLocks noGrp="1"/>
          </p:cNvSpPr>
          <p:nvPr>
            <p:ph type="sldNum" sz="quarter" idx="4"/>
          </p:nvPr>
        </p:nvSpPr>
        <p:spPr>
          <a:xfrm>
            <a:off x="8897112" y="6190487"/>
            <a:ext cx="2743200" cy="365760"/>
          </a:xfrm>
          <a:prstGeom prst="rect">
            <a:avLst/>
          </a:prstGeom>
        </p:spPr>
        <p:txBody>
          <a:bodyPr vert="horz" lIns="91440" tIns="45720" rIns="91440" bIns="45720" rtlCol="0" anchor="ctr">
            <a:noAutofit/>
          </a:bodyPr>
          <a:lstStyle>
            <a:lvl1pPr algn="r">
              <a:defRPr sz="1200" baseline="0">
                <a:solidFill>
                  <a:schemeClr val="tx1">
                    <a:lumMod val="65000"/>
                    <a:lumOff val="35000"/>
                  </a:schemeClr>
                </a:solidFill>
              </a:defRPr>
            </a:lvl1pPr>
          </a:lstStyle>
          <a:p>
            <a:fld id="{D1BC2EDA-D519-4F34-BF3F-BFFF500F4B03}" type="slidenum">
              <a:rPr lang="en-US" smtClean="0"/>
              <a:t>‹#›</a:t>
            </a:fld>
            <a:endParaRPr lang="en-US"/>
          </a:p>
        </p:txBody>
      </p:sp>
    </p:spTree>
    <p:extLst>
      <p:ext uri="{BB962C8B-B14F-4D97-AF65-F5344CB8AC3E}">
        <p14:creationId xmlns:p14="http://schemas.microsoft.com/office/powerpoint/2010/main" val="2240362562"/>
      </p:ext>
    </p:extLst>
  </p:cSld>
  <p:clrMap bg1="lt1" tx1="dk1" bg2="lt2" tx2="dk2" accent1="accent1" accent2="accent2" accent3="accent3" accent4="accent4" accent5="accent5" accent6="accent6" hlink="hlink" folHlink="folHlink"/>
  <p:sldLayoutIdLst>
    <p:sldLayoutId id="2147483663"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cdnjs.com/libraries/font-awesome" TargetMode="External"/><Relationship Id="rId3" Type="http://schemas.openxmlformats.org/officeDocument/2006/relationships/hyperlink" Target="https://www.flaticon.com/" TargetMode="External"/><Relationship Id="rId7" Type="http://schemas.openxmlformats.org/officeDocument/2006/relationships/hyperlink" Target="https://storyset.com/" TargetMode="External"/><Relationship Id="rId2" Type="http://schemas.openxmlformats.org/officeDocument/2006/relationships/hyperlink" Target="https://flatuicolors.com/palette/defo" TargetMode="External"/><Relationship Id="rId1" Type="http://schemas.openxmlformats.org/officeDocument/2006/relationships/slideLayout" Target="../slideLayouts/slideLayout11.xml"/><Relationship Id="rId6" Type="http://schemas.openxmlformats.org/officeDocument/2006/relationships/hyperlink" Target="https://fonts.google.com/" TargetMode="External"/><Relationship Id="rId11" Type="http://schemas.openxmlformats.org/officeDocument/2006/relationships/hyperlink" Target="https://formspree.io/" TargetMode="External"/><Relationship Id="rId5" Type="http://schemas.openxmlformats.org/officeDocument/2006/relationships/hyperlink" Target="https://www.pngegg.com/" TargetMode="External"/><Relationship Id="rId10" Type="http://schemas.openxmlformats.org/officeDocument/2006/relationships/hyperlink" Target="https://unicons.iconscout.com/release/v2.1.6/css/unicons.css" TargetMode="External"/><Relationship Id="rId4" Type="http://schemas.openxmlformats.org/officeDocument/2006/relationships/hyperlink" Target="https://www.youtube.com" TargetMode="External"/><Relationship Id="rId9" Type="http://schemas.openxmlformats.org/officeDocument/2006/relationships/hyperlink" Target="https://swiperjs.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CDD9-D374-0520-6BFF-ACF3D1C94099}"/>
              </a:ext>
            </a:extLst>
          </p:cNvPr>
          <p:cNvSpPr>
            <a:spLocks noGrp="1"/>
          </p:cNvSpPr>
          <p:nvPr>
            <p:ph type="title"/>
          </p:nvPr>
        </p:nvSpPr>
        <p:spPr>
          <a:xfrm>
            <a:off x="764625" y="312929"/>
            <a:ext cx="11828187" cy="819996"/>
          </a:xfrm>
        </p:spPr>
        <p:txBody>
          <a:bodyPr/>
          <a:lstStyle/>
          <a:p>
            <a:r>
              <a:rPr lang="en-US" sz="4400">
                <a:latin typeface="Bookman Old Style"/>
                <a:cs typeface="Segoe UI"/>
              </a:rPr>
              <a:t>ASANSOL ENGINEERING COLLEGE</a:t>
            </a:r>
            <a:endParaRPr lang="en-US" sz="4400">
              <a:latin typeface="Bookman Old Style"/>
            </a:endParaRPr>
          </a:p>
        </p:txBody>
      </p:sp>
      <p:sp>
        <p:nvSpPr>
          <p:cNvPr id="4" name="Text Placeholder 3">
            <a:extLst>
              <a:ext uri="{FF2B5EF4-FFF2-40B4-BE49-F238E27FC236}">
                <a16:creationId xmlns:a16="http://schemas.microsoft.com/office/drawing/2014/main" id="{D0FA8124-6ABA-4BDD-8B20-7B054FBD740F}"/>
              </a:ext>
            </a:extLst>
          </p:cNvPr>
          <p:cNvSpPr>
            <a:spLocks noGrp="1"/>
          </p:cNvSpPr>
          <p:nvPr>
            <p:ph type="body" sz="quarter" idx="11"/>
          </p:nvPr>
        </p:nvSpPr>
        <p:spPr>
          <a:xfrm>
            <a:off x="1766146" y="2387684"/>
            <a:ext cx="6264825" cy="4425102"/>
          </a:xfrm>
        </p:spPr>
        <p:txBody>
          <a:bodyPr vert="horz" lIns="91440" tIns="45720" rIns="91440" bIns="45720" rtlCol="0" anchor="t">
            <a:noAutofit/>
          </a:bodyPr>
          <a:lstStyle/>
          <a:p>
            <a:r>
              <a:rPr lang="en-US" sz="3200">
                <a:latin typeface="Angsana New"/>
                <a:cs typeface="Segoe UI Semibold"/>
              </a:rPr>
              <a:t>Presented By: </a:t>
            </a:r>
            <a:endParaRPr lang="en-US" sz="3200">
              <a:latin typeface="Angsana New"/>
            </a:endParaRPr>
          </a:p>
          <a:p>
            <a:r>
              <a:rPr lang="en-US" sz="2400" err="1">
                <a:latin typeface="Angsana New"/>
                <a:cs typeface="Segoe UI Semibold"/>
              </a:rPr>
              <a:t>Roumodip</a:t>
            </a:r>
            <a:r>
              <a:rPr lang="en-US" sz="2400">
                <a:latin typeface="Angsana New"/>
                <a:cs typeface="Segoe UI Semibold"/>
              </a:rPr>
              <a:t> Das(10800220004)</a:t>
            </a:r>
            <a:endParaRPr lang="en-US" sz="2400">
              <a:latin typeface="Angsana New"/>
            </a:endParaRPr>
          </a:p>
          <a:p>
            <a:r>
              <a:rPr lang="en-US" sz="2400">
                <a:latin typeface="Angsana New"/>
                <a:cs typeface="Segoe UI Semibold"/>
              </a:rPr>
              <a:t>Sneha Sarkar(10800220057)</a:t>
            </a:r>
            <a:endParaRPr lang="en-US" sz="2400">
              <a:latin typeface="Angsana New"/>
            </a:endParaRPr>
          </a:p>
          <a:p>
            <a:r>
              <a:rPr lang="en-US" sz="2400">
                <a:latin typeface="Angsana New"/>
                <a:cs typeface="Angsana New"/>
              </a:rPr>
              <a:t>Kunal Kesh(10800220025)</a:t>
            </a:r>
            <a:endParaRPr lang="en-US" sz="2400"/>
          </a:p>
          <a:p>
            <a:r>
              <a:rPr lang="en-US" sz="2400">
                <a:latin typeface="Angsana New"/>
                <a:cs typeface="Angsana New"/>
              </a:rPr>
              <a:t>Abhishek Choudhary(10800220030)</a:t>
            </a:r>
            <a:endParaRPr lang="en-US" sz="2400"/>
          </a:p>
          <a:p>
            <a:endParaRPr lang="en-US" sz="3200">
              <a:latin typeface="Angsana New"/>
              <a:cs typeface="Segoe UI Semibold"/>
            </a:endParaRPr>
          </a:p>
          <a:p>
            <a:r>
              <a:rPr lang="en-US" sz="3200">
                <a:latin typeface="Angsana New"/>
                <a:cs typeface="Segoe UI Semibold"/>
              </a:rPr>
              <a:t>Under the Guidance of </a:t>
            </a:r>
            <a:endParaRPr lang="en-US" sz="1800">
              <a:latin typeface="Angsana New"/>
            </a:endParaRPr>
          </a:p>
          <a:p>
            <a:r>
              <a:rPr lang="en-US" sz="2400">
                <a:latin typeface="Angsana New"/>
                <a:cs typeface="Segoe UI Semibold"/>
              </a:rPr>
              <a:t>Mr. Biplab Kumar Mondal</a:t>
            </a:r>
            <a:endParaRPr lang="en-US" sz="2400">
              <a:latin typeface="Angsana New"/>
            </a:endParaRPr>
          </a:p>
          <a:p>
            <a:r>
              <a:rPr lang="en-US" sz="1800">
                <a:latin typeface="Angsana New"/>
                <a:cs typeface="Segoe UI Semibold"/>
              </a:rPr>
              <a:t>Asst. Professor</a:t>
            </a:r>
            <a:endParaRPr lang="en-US" sz="1800">
              <a:latin typeface="Angsana New"/>
            </a:endParaRPr>
          </a:p>
          <a:p>
            <a:r>
              <a:rPr lang="en-US" sz="1800">
                <a:latin typeface="Angsana New"/>
                <a:cs typeface="Segoe UI Semibold"/>
              </a:rPr>
              <a:t>Dept. Of  Information Technology</a:t>
            </a:r>
            <a:endParaRPr lang="en-US" sz="1800">
              <a:latin typeface="Angsana New"/>
            </a:endParaRPr>
          </a:p>
          <a:p>
            <a:endParaRPr lang="en-US" sz="3600">
              <a:latin typeface="Angsana New"/>
              <a:cs typeface="Angsana New"/>
            </a:endParaRPr>
          </a:p>
          <a:p>
            <a:endParaRPr lang="en-US" sz="2800">
              <a:latin typeface="Angsana New"/>
              <a:cs typeface="Segoe UI Semibold"/>
            </a:endParaRPr>
          </a:p>
          <a:p>
            <a:endParaRPr lang="en-US" sz="2800">
              <a:latin typeface="Angsana New"/>
              <a:cs typeface="Segoe UI Semibold"/>
            </a:endParaRPr>
          </a:p>
          <a:p>
            <a:endParaRPr lang="en-US" sz="2800">
              <a:latin typeface="Angsana New"/>
              <a:cs typeface="Segoe UI Semibold"/>
            </a:endParaRPr>
          </a:p>
        </p:txBody>
      </p:sp>
      <p:pic>
        <p:nvPicPr>
          <p:cNvPr id="5" name="Picture 4" descr="A red and white sign with a graduation cap&#10;&#10;Description automatically generated">
            <a:extLst>
              <a:ext uri="{FF2B5EF4-FFF2-40B4-BE49-F238E27FC236}">
                <a16:creationId xmlns:a16="http://schemas.microsoft.com/office/drawing/2014/main" id="{83DA249C-BAAE-E57C-3F08-FE2D16F05EA4}"/>
              </a:ext>
            </a:extLst>
          </p:cNvPr>
          <p:cNvPicPr>
            <a:picLocks noChangeAspect="1"/>
          </p:cNvPicPr>
          <p:nvPr/>
        </p:nvPicPr>
        <p:blipFill>
          <a:blip r:embed="rId2"/>
          <a:stretch>
            <a:fillRect/>
          </a:stretch>
        </p:blipFill>
        <p:spPr>
          <a:xfrm>
            <a:off x="677" y="-2709"/>
            <a:ext cx="1432984" cy="1454151"/>
          </a:xfrm>
          <a:prstGeom prst="rect">
            <a:avLst/>
          </a:prstGeom>
        </p:spPr>
      </p:pic>
      <p:sp>
        <p:nvSpPr>
          <p:cNvPr id="10" name="TextBox 9">
            <a:extLst>
              <a:ext uri="{FF2B5EF4-FFF2-40B4-BE49-F238E27FC236}">
                <a16:creationId xmlns:a16="http://schemas.microsoft.com/office/drawing/2014/main" id="{7C41E48A-170A-518B-F07A-7DD8A17818FC}"/>
              </a:ext>
            </a:extLst>
          </p:cNvPr>
          <p:cNvSpPr txBox="1"/>
          <p:nvPr/>
        </p:nvSpPr>
        <p:spPr>
          <a:xfrm>
            <a:off x="1590147" y="1193271"/>
            <a:ext cx="661193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005F73"/>
                </a:solidFill>
                <a:latin typeface="Angsana New"/>
                <a:cs typeface="Angsana New"/>
              </a:rPr>
              <a:t>Topic:  </a:t>
            </a:r>
            <a:r>
              <a:rPr lang="en-US" sz="4000" b="1" err="1">
                <a:solidFill>
                  <a:srgbClr val="005F73"/>
                </a:solidFill>
                <a:latin typeface="Angsana New"/>
                <a:cs typeface="Angsana New"/>
              </a:rPr>
              <a:t>TechTube</a:t>
            </a:r>
            <a:r>
              <a:rPr lang="en-US" sz="4000" b="1">
                <a:solidFill>
                  <a:srgbClr val="005F73"/>
                </a:solidFill>
                <a:latin typeface="Angsana New"/>
                <a:cs typeface="Angsana New"/>
              </a:rPr>
              <a:t> - An E-Learning Platform</a:t>
            </a:r>
          </a:p>
        </p:txBody>
      </p:sp>
      <p:pic>
        <p:nvPicPr>
          <p:cNvPr id="8" name="Picture 7" descr="A cartoon of a child and a child sitting on books&#10;&#10;Description automatically generated">
            <a:extLst>
              <a:ext uri="{FF2B5EF4-FFF2-40B4-BE49-F238E27FC236}">
                <a16:creationId xmlns:a16="http://schemas.microsoft.com/office/drawing/2014/main" id="{778575BA-4241-AB58-0D61-ED53B8AAC5B0}"/>
              </a:ext>
            </a:extLst>
          </p:cNvPr>
          <p:cNvPicPr>
            <a:picLocks noChangeAspect="1"/>
          </p:cNvPicPr>
          <p:nvPr/>
        </p:nvPicPr>
        <p:blipFill>
          <a:blip r:embed="rId3"/>
          <a:stretch>
            <a:fillRect/>
          </a:stretch>
        </p:blipFill>
        <p:spPr>
          <a:xfrm>
            <a:off x="7181851" y="1900767"/>
            <a:ext cx="4770966" cy="5374216"/>
          </a:xfrm>
          <a:prstGeom prst="rect">
            <a:avLst/>
          </a:prstGeom>
        </p:spPr>
      </p:pic>
    </p:spTree>
    <p:extLst>
      <p:ext uri="{BB962C8B-B14F-4D97-AF65-F5344CB8AC3E}">
        <p14:creationId xmlns:p14="http://schemas.microsoft.com/office/powerpoint/2010/main" val="111173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7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14CCEE-3485-2159-D337-16E15FAF32DC}"/>
              </a:ext>
            </a:extLst>
          </p:cNvPr>
          <p:cNvSpPr>
            <a:spLocks noGrp="1"/>
          </p:cNvSpPr>
          <p:nvPr>
            <p:ph type="title"/>
          </p:nvPr>
        </p:nvSpPr>
        <p:spPr>
          <a:xfrm>
            <a:off x="511048" y="292608"/>
            <a:ext cx="11119104" cy="640080"/>
          </a:xfrm>
        </p:spPr>
        <p:txBody>
          <a:bodyPr/>
          <a:lstStyle/>
          <a:p>
            <a:r>
              <a:rPr lang="en-US">
                <a:latin typeface="Bookman Old Style"/>
                <a:cs typeface="Segoe UI"/>
              </a:rPr>
              <a:t>ABOUT PAGE</a:t>
            </a:r>
          </a:p>
        </p:txBody>
      </p:sp>
      <p:sp>
        <p:nvSpPr>
          <p:cNvPr id="4" name="Slide Number Placeholder 7">
            <a:extLst>
              <a:ext uri="{FF2B5EF4-FFF2-40B4-BE49-F238E27FC236}">
                <a16:creationId xmlns:a16="http://schemas.microsoft.com/office/drawing/2014/main" id="{5BA00F71-56F9-BF1B-40D8-F8B14254541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10</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2" name="Picture 1" descr="A screenshot of a computer&#10;&#10;Description automatically generated">
            <a:extLst>
              <a:ext uri="{FF2B5EF4-FFF2-40B4-BE49-F238E27FC236}">
                <a16:creationId xmlns:a16="http://schemas.microsoft.com/office/drawing/2014/main" id="{86FD6695-A692-11E5-5114-0AECA0129CE0}"/>
              </a:ext>
            </a:extLst>
          </p:cNvPr>
          <p:cNvPicPr>
            <a:picLocks noChangeAspect="1"/>
          </p:cNvPicPr>
          <p:nvPr/>
        </p:nvPicPr>
        <p:blipFill>
          <a:blip r:embed="rId2"/>
          <a:stretch>
            <a:fillRect/>
          </a:stretch>
        </p:blipFill>
        <p:spPr>
          <a:xfrm>
            <a:off x="701040" y="1424686"/>
            <a:ext cx="4450080" cy="4943348"/>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43F6AD52-B505-F539-7071-E52A5929A559}"/>
              </a:ext>
            </a:extLst>
          </p:cNvPr>
          <p:cNvPicPr>
            <a:picLocks noChangeAspect="1"/>
          </p:cNvPicPr>
          <p:nvPr/>
        </p:nvPicPr>
        <p:blipFill>
          <a:blip r:embed="rId3"/>
          <a:stretch>
            <a:fillRect/>
          </a:stretch>
        </p:blipFill>
        <p:spPr>
          <a:xfrm>
            <a:off x="7284720" y="2771156"/>
            <a:ext cx="4612640" cy="2118328"/>
          </a:xfrm>
          <a:prstGeom prst="rect">
            <a:avLst/>
          </a:prstGeom>
        </p:spPr>
      </p:pic>
      <p:pic>
        <p:nvPicPr>
          <p:cNvPr id="7" name="Picture 6" descr="An orange arrow pointing to the left&#10;&#10;Description automatically generated">
            <a:extLst>
              <a:ext uri="{FF2B5EF4-FFF2-40B4-BE49-F238E27FC236}">
                <a16:creationId xmlns:a16="http://schemas.microsoft.com/office/drawing/2014/main" id="{5ECF40AD-E1DE-19F2-B295-8C621F3246E2}"/>
              </a:ext>
            </a:extLst>
          </p:cNvPr>
          <p:cNvPicPr>
            <a:picLocks noChangeAspect="1"/>
          </p:cNvPicPr>
          <p:nvPr/>
        </p:nvPicPr>
        <p:blipFill>
          <a:blip r:embed="rId4"/>
          <a:stretch>
            <a:fillRect/>
          </a:stretch>
        </p:blipFill>
        <p:spPr>
          <a:xfrm>
            <a:off x="5005387" y="1824037"/>
            <a:ext cx="738505" cy="436245"/>
          </a:xfrm>
          <a:prstGeom prst="rect">
            <a:avLst/>
          </a:prstGeom>
        </p:spPr>
      </p:pic>
      <p:sp>
        <p:nvSpPr>
          <p:cNvPr id="8" name="TextBox 7">
            <a:extLst>
              <a:ext uri="{FF2B5EF4-FFF2-40B4-BE49-F238E27FC236}">
                <a16:creationId xmlns:a16="http://schemas.microsoft.com/office/drawing/2014/main" id="{F909CDE9-11CB-F107-76FB-57BBDD3F3F44}"/>
              </a:ext>
            </a:extLst>
          </p:cNvPr>
          <p:cNvSpPr txBox="1"/>
          <p:nvPr/>
        </p:nvSpPr>
        <p:spPr>
          <a:xfrm>
            <a:off x="5212080" y="1889760"/>
            <a:ext cx="26416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Times New Roman"/>
              </a:rPr>
              <a:t>Achievement Section</a:t>
            </a:r>
          </a:p>
        </p:txBody>
      </p:sp>
      <p:pic>
        <p:nvPicPr>
          <p:cNvPr id="9" name="Picture 8" descr="An orange arrow pointing to the left&#10;&#10;Description automatically generated">
            <a:extLst>
              <a:ext uri="{FF2B5EF4-FFF2-40B4-BE49-F238E27FC236}">
                <a16:creationId xmlns:a16="http://schemas.microsoft.com/office/drawing/2014/main" id="{196A1929-9F50-5B83-8747-3C161D9D3BCC}"/>
              </a:ext>
            </a:extLst>
          </p:cNvPr>
          <p:cNvPicPr>
            <a:picLocks noChangeAspect="1"/>
          </p:cNvPicPr>
          <p:nvPr/>
        </p:nvPicPr>
        <p:blipFill>
          <a:blip r:embed="rId4"/>
          <a:stretch>
            <a:fillRect/>
          </a:stretch>
        </p:blipFill>
        <p:spPr>
          <a:xfrm>
            <a:off x="5005386" y="3429316"/>
            <a:ext cx="738505" cy="436245"/>
          </a:xfrm>
          <a:prstGeom prst="rect">
            <a:avLst/>
          </a:prstGeom>
        </p:spPr>
      </p:pic>
      <p:sp>
        <p:nvSpPr>
          <p:cNvPr id="10" name="TextBox 9">
            <a:extLst>
              <a:ext uri="{FF2B5EF4-FFF2-40B4-BE49-F238E27FC236}">
                <a16:creationId xmlns:a16="http://schemas.microsoft.com/office/drawing/2014/main" id="{A8E9D20C-8949-524E-C506-F14695C03441}"/>
              </a:ext>
            </a:extLst>
          </p:cNvPr>
          <p:cNvSpPr txBox="1"/>
          <p:nvPr/>
        </p:nvSpPr>
        <p:spPr>
          <a:xfrm>
            <a:off x="5679440" y="3495040"/>
            <a:ext cx="1828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rPr>
              <a:t>FAQs Section</a:t>
            </a:r>
            <a:r>
              <a:rPr lang="en-US" sz="1400">
                <a:latin typeface="Times New Roman"/>
                <a:cs typeface="Times New Roman"/>
              </a:rPr>
              <a:t>​</a:t>
            </a:r>
            <a:endParaRPr lang="en-US"/>
          </a:p>
        </p:txBody>
      </p:sp>
      <p:pic>
        <p:nvPicPr>
          <p:cNvPr id="11" name="Picture 10" descr="An orange arrow pointing to the left&#10;&#10;Description automatically generated">
            <a:extLst>
              <a:ext uri="{FF2B5EF4-FFF2-40B4-BE49-F238E27FC236}">
                <a16:creationId xmlns:a16="http://schemas.microsoft.com/office/drawing/2014/main" id="{9DAE79DC-737A-000A-706E-67764DCE38B1}"/>
              </a:ext>
            </a:extLst>
          </p:cNvPr>
          <p:cNvPicPr>
            <a:picLocks noChangeAspect="1"/>
          </p:cNvPicPr>
          <p:nvPr/>
        </p:nvPicPr>
        <p:blipFill>
          <a:blip r:embed="rId4"/>
          <a:stretch>
            <a:fillRect/>
          </a:stretch>
        </p:blipFill>
        <p:spPr>
          <a:xfrm>
            <a:off x="5005385" y="4993955"/>
            <a:ext cx="738505" cy="436245"/>
          </a:xfrm>
          <a:prstGeom prst="rect">
            <a:avLst/>
          </a:prstGeom>
        </p:spPr>
      </p:pic>
      <p:sp>
        <p:nvSpPr>
          <p:cNvPr id="13" name="TextBox 12">
            <a:extLst>
              <a:ext uri="{FF2B5EF4-FFF2-40B4-BE49-F238E27FC236}">
                <a16:creationId xmlns:a16="http://schemas.microsoft.com/office/drawing/2014/main" id="{9374ECBD-C9B5-0D5F-6658-4C551F4746B7}"/>
              </a:ext>
            </a:extLst>
          </p:cNvPr>
          <p:cNvSpPr txBox="1"/>
          <p:nvPr/>
        </p:nvSpPr>
        <p:spPr>
          <a:xfrm>
            <a:off x="5679440" y="505968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rPr>
              <a:t>Testimonials Section​</a:t>
            </a:r>
            <a:endParaRPr lang="en-US"/>
          </a:p>
        </p:txBody>
      </p:sp>
    </p:spTree>
    <p:extLst>
      <p:ext uri="{BB962C8B-B14F-4D97-AF65-F5344CB8AC3E}">
        <p14:creationId xmlns:p14="http://schemas.microsoft.com/office/powerpoint/2010/main" val="156742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6200000" scaled="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ABAE01-492C-66AE-B44A-4212DCA5D10B}"/>
              </a:ext>
            </a:extLst>
          </p:cNvPr>
          <p:cNvSpPr>
            <a:spLocks noGrp="1"/>
          </p:cNvSpPr>
          <p:nvPr>
            <p:ph type="title"/>
          </p:nvPr>
        </p:nvSpPr>
        <p:spPr>
          <a:xfrm>
            <a:off x="511048" y="150368"/>
            <a:ext cx="11119104" cy="640080"/>
          </a:xfrm>
        </p:spPr>
        <p:txBody>
          <a:bodyPr/>
          <a:lstStyle/>
          <a:p>
            <a:r>
              <a:rPr lang="en-US">
                <a:latin typeface="Bookman Old Style"/>
                <a:cs typeface="Segoe UI"/>
              </a:rPr>
              <a:t>COURSES PAGE</a:t>
            </a:r>
            <a:endParaRPr lang="en-US"/>
          </a:p>
        </p:txBody>
      </p:sp>
      <p:sp>
        <p:nvSpPr>
          <p:cNvPr id="4" name="Slide Number Placeholder 7">
            <a:extLst>
              <a:ext uri="{FF2B5EF4-FFF2-40B4-BE49-F238E27FC236}">
                <a16:creationId xmlns:a16="http://schemas.microsoft.com/office/drawing/2014/main" id="{192B615A-08BC-182B-FC6E-7F8DF152C95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11</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2" name="Picture 1" descr="A screenshot of a computer&#10;&#10;Description automatically generated">
            <a:extLst>
              <a:ext uri="{FF2B5EF4-FFF2-40B4-BE49-F238E27FC236}">
                <a16:creationId xmlns:a16="http://schemas.microsoft.com/office/drawing/2014/main" id="{9E47D283-276B-0CD6-11DE-9D5BC7FC7750}"/>
              </a:ext>
            </a:extLst>
          </p:cNvPr>
          <p:cNvPicPr>
            <a:picLocks noChangeAspect="1"/>
          </p:cNvPicPr>
          <p:nvPr/>
        </p:nvPicPr>
        <p:blipFill>
          <a:blip r:embed="rId2"/>
          <a:stretch>
            <a:fillRect/>
          </a:stretch>
        </p:blipFill>
        <p:spPr>
          <a:xfrm>
            <a:off x="863600" y="1027853"/>
            <a:ext cx="3840480" cy="4802293"/>
          </a:xfrm>
          <a:prstGeom prst="rect">
            <a:avLst/>
          </a:prstGeom>
        </p:spPr>
      </p:pic>
      <p:pic>
        <p:nvPicPr>
          <p:cNvPr id="3" name="Picture 2" descr="A black and orange rectangle&#10;&#10;Description automatically generated">
            <a:extLst>
              <a:ext uri="{FF2B5EF4-FFF2-40B4-BE49-F238E27FC236}">
                <a16:creationId xmlns:a16="http://schemas.microsoft.com/office/drawing/2014/main" id="{41CFE391-8308-983F-39B6-11E03656D72D}"/>
              </a:ext>
            </a:extLst>
          </p:cNvPr>
          <p:cNvPicPr>
            <a:picLocks noChangeAspect="1"/>
          </p:cNvPicPr>
          <p:nvPr/>
        </p:nvPicPr>
        <p:blipFill>
          <a:blip r:embed="rId3"/>
          <a:stretch>
            <a:fillRect/>
          </a:stretch>
        </p:blipFill>
        <p:spPr>
          <a:xfrm>
            <a:off x="4515485" y="2051685"/>
            <a:ext cx="996950" cy="448310"/>
          </a:xfrm>
          <a:prstGeom prst="rect">
            <a:avLst/>
          </a:prstGeom>
        </p:spPr>
      </p:pic>
      <p:sp>
        <p:nvSpPr>
          <p:cNvPr id="5" name="TextBox 4">
            <a:extLst>
              <a:ext uri="{FF2B5EF4-FFF2-40B4-BE49-F238E27FC236}">
                <a16:creationId xmlns:a16="http://schemas.microsoft.com/office/drawing/2014/main" id="{B2104907-30AB-3767-6FBC-C103929E2BC4}"/>
              </a:ext>
            </a:extLst>
          </p:cNvPr>
          <p:cNvSpPr txBox="1"/>
          <p:nvPr/>
        </p:nvSpPr>
        <p:spPr>
          <a:xfrm>
            <a:off x="5262880" y="2123440"/>
            <a:ext cx="2082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Times New Roman"/>
              </a:rPr>
              <a:t>Demo video Section</a:t>
            </a:r>
          </a:p>
        </p:txBody>
      </p:sp>
      <p:pic>
        <p:nvPicPr>
          <p:cNvPr id="9" name="Picture 8" descr="A black and orange rectangle&#10;&#10;Description automatically generated">
            <a:extLst>
              <a:ext uri="{FF2B5EF4-FFF2-40B4-BE49-F238E27FC236}">
                <a16:creationId xmlns:a16="http://schemas.microsoft.com/office/drawing/2014/main" id="{34EC72A8-BF03-3C2D-9928-CD3EBAABC344}"/>
              </a:ext>
            </a:extLst>
          </p:cNvPr>
          <p:cNvPicPr>
            <a:picLocks noChangeAspect="1"/>
          </p:cNvPicPr>
          <p:nvPr/>
        </p:nvPicPr>
        <p:blipFill>
          <a:blip r:embed="rId3"/>
          <a:stretch>
            <a:fillRect/>
          </a:stretch>
        </p:blipFill>
        <p:spPr>
          <a:xfrm>
            <a:off x="4515485" y="4256405"/>
            <a:ext cx="996950" cy="448310"/>
          </a:xfrm>
          <a:prstGeom prst="rect">
            <a:avLst/>
          </a:prstGeom>
        </p:spPr>
      </p:pic>
      <p:sp>
        <p:nvSpPr>
          <p:cNvPr id="10" name="TextBox 9">
            <a:extLst>
              <a:ext uri="{FF2B5EF4-FFF2-40B4-BE49-F238E27FC236}">
                <a16:creationId xmlns:a16="http://schemas.microsoft.com/office/drawing/2014/main" id="{98FF643F-E462-B07F-40EC-46AA11757ECE}"/>
              </a:ext>
            </a:extLst>
          </p:cNvPr>
          <p:cNvSpPr txBox="1"/>
          <p:nvPr/>
        </p:nvSpPr>
        <p:spPr>
          <a:xfrm>
            <a:off x="5323840" y="4328160"/>
            <a:ext cx="23977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Times New Roman"/>
              </a:rPr>
              <a:t>Uploaded Course Section</a:t>
            </a:r>
          </a:p>
        </p:txBody>
      </p:sp>
      <p:pic>
        <p:nvPicPr>
          <p:cNvPr id="11" name="Picture 10" descr="A screenshot of a computer&#10;&#10;Description automatically generated">
            <a:extLst>
              <a:ext uri="{FF2B5EF4-FFF2-40B4-BE49-F238E27FC236}">
                <a16:creationId xmlns:a16="http://schemas.microsoft.com/office/drawing/2014/main" id="{A93F936C-87B7-0481-3B92-05B4015BA370}"/>
              </a:ext>
            </a:extLst>
          </p:cNvPr>
          <p:cNvPicPr>
            <a:picLocks noChangeAspect="1"/>
          </p:cNvPicPr>
          <p:nvPr/>
        </p:nvPicPr>
        <p:blipFill>
          <a:blip r:embed="rId4"/>
          <a:stretch>
            <a:fillRect/>
          </a:stretch>
        </p:blipFill>
        <p:spPr>
          <a:xfrm>
            <a:off x="8209280" y="360330"/>
            <a:ext cx="3048000" cy="305886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10429-098E-4BAE-8E07-008BC0CD249E}"/>
              </a:ext>
            </a:extLst>
          </p:cNvPr>
          <p:cNvPicPr>
            <a:picLocks noChangeAspect="1"/>
          </p:cNvPicPr>
          <p:nvPr/>
        </p:nvPicPr>
        <p:blipFill>
          <a:blip r:embed="rId5"/>
          <a:stretch>
            <a:fillRect/>
          </a:stretch>
        </p:blipFill>
        <p:spPr>
          <a:xfrm>
            <a:off x="8209280" y="3571645"/>
            <a:ext cx="3048000" cy="2925271"/>
          </a:xfrm>
          <a:prstGeom prst="rect">
            <a:avLst/>
          </a:prstGeom>
        </p:spPr>
      </p:pic>
    </p:spTree>
    <p:extLst>
      <p:ext uri="{BB962C8B-B14F-4D97-AF65-F5344CB8AC3E}">
        <p14:creationId xmlns:p14="http://schemas.microsoft.com/office/powerpoint/2010/main" val="34313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6200000" scaled="0"/>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511048" y="333248"/>
            <a:ext cx="11119104" cy="640080"/>
          </a:xfrm>
        </p:spPr>
        <p:txBody>
          <a:bodyPr>
            <a:noAutofit/>
          </a:bodyPr>
          <a:lstStyle/>
          <a:p>
            <a:r>
              <a:rPr lang="en-US">
                <a:latin typeface="Bookman Old Style"/>
                <a:cs typeface="Segoe UI"/>
              </a:rPr>
              <a:t>PLAYLIST/WATCH VIDEO PAGE</a:t>
            </a:r>
            <a:endParaRPr lang="en-US">
              <a:cs typeface="Segoe UI"/>
            </a:endParaRPr>
          </a:p>
        </p:txBody>
      </p:sp>
      <p:sp>
        <p:nvSpPr>
          <p:cNvPr id="5" name="Slide Number Placeholder 7">
            <a:extLst>
              <a:ext uri="{FF2B5EF4-FFF2-40B4-BE49-F238E27FC236}">
                <a16:creationId xmlns:a16="http://schemas.microsoft.com/office/drawing/2014/main" id="{378D202C-539D-0EF3-6CA4-EF055743EFA2}"/>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12</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3" name="Picture 2" descr="A screenshot of a computer&#10;&#10;Description automatically generated">
            <a:extLst>
              <a:ext uri="{FF2B5EF4-FFF2-40B4-BE49-F238E27FC236}">
                <a16:creationId xmlns:a16="http://schemas.microsoft.com/office/drawing/2014/main" id="{4B86393E-35EB-B07C-8DB6-73C2E56C3BBB}"/>
              </a:ext>
            </a:extLst>
          </p:cNvPr>
          <p:cNvPicPr>
            <a:picLocks noChangeAspect="1"/>
          </p:cNvPicPr>
          <p:nvPr/>
        </p:nvPicPr>
        <p:blipFill>
          <a:blip r:embed="rId2"/>
          <a:stretch>
            <a:fillRect/>
          </a:stretch>
        </p:blipFill>
        <p:spPr>
          <a:xfrm>
            <a:off x="1290320" y="1058972"/>
            <a:ext cx="3830320" cy="2311816"/>
          </a:xfrm>
          <a:prstGeom prst="rect">
            <a:avLst/>
          </a:prstGeom>
        </p:spPr>
      </p:pic>
      <p:pic>
        <p:nvPicPr>
          <p:cNvPr id="4" name="Picture 3" descr="A screenshot of a playlist&#10;&#10;Description automatically generated">
            <a:extLst>
              <a:ext uri="{FF2B5EF4-FFF2-40B4-BE49-F238E27FC236}">
                <a16:creationId xmlns:a16="http://schemas.microsoft.com/office/drawing/2014/main" id="{70307C0B-F0FE-5056-BF06-0CE30B04A066}"/>
              </a:ext>
            </a:extLst>
          </p:cNvPr>
          <p:cNvPicPr>
            <a:picLocks noChangeAspect="1"/>
          </p:cNvPicPr>
          <p:nvPr/>
        </p:nvPicPr>
        <p:blipFill>
          <a:blip r:embed="rId3"/>
          <a:stretch>
            <a:fillRect/>
          </a:stretch>
        </p:blipFill>
        <p:spPr>
          <a:xfrm>
            <a:off x="6908800" y="1132840"/>
            <a:ext cx="3007360" cy="2143760"/>
          </a:xfrm>
          <a:prstGeom prst="rect">
            <a:avLst/>
          </a:prstGeom>
        </p:spPr>
      </p:pic>
      <p:pic>
        <p:nvPicPr>
          <p:cNvPr id="6" name="Picture 5">
            <a:extLst>
              <a:ext uri="{FF2B5EF4-FFF2-40B4-BE49-F238E27FC236}">
                <a16:creationId xmlns:a16="http://schemas.microsoft.com/office/drawing/2014/main" id="{6EEE8467-5463-12A3-D2F4-013A5616FBE6}"/>
              </a:ext>
            </a:extLst>
          </p:cNvPr>
          <p:cNvPicPr>
            <a:picLocks noChangeAspect="1"/>
          </p:cNvPicPr>
          <p:nvPr/>
        </p:nvPicPr>
        <p:blipFill>
          <a:blip r:embed="rId4"/>
          <a:stretch>
            <a:fillRect/>
          </a:stretch>
        </p:blipFill>
        <p:spPr>
          <a:xfrm>
            <a:off x="3169920" y="1943417"/>
            <a:ext cx="609600" cy="258445"/>
          </a:xfrm>
          <a:prstGeom prst="rect">
            <a:avLst/>
          </a:prstGeom>
        </p:spPr>
      </p:pic>
      <p:pic>
        <p:nvPicPr>
          <p:cNvPr id="8" name="Picture 7" descr="A long thin orange line&#10;&#10;Description automatically generated">
            <a:extLst>
              <a:ext uri="{FF2B5EF4-FFF2-40B4-BE49-F238E27FC236}">
                <a16:creationId xmlns:a16="http://schemas.microsoft.com/office/drawing/2014/main" id="{67489E03-75C3-4C5C-8055-1DAEF56D1559}"/>
              </a:ext>
            </a:extLst>
          </p:cNvPr>
          <p:cNvPicPr>
            <a:picLocks noChangeAspect="1"/>
          </p:cNvPicPr>
          <p:nvPr/>
        </p:nvPicPr>
        <p:blipFill>
          <a:blip r:embed="rId5"/>
          <a:stretch>
            <a:fillRect/>
          </a:stretch>
        </p:blipFill>
        <p:spPr>
          <a:xfrm rot="-240000">
            <a:off x="3741978" y="1955470"/>
            <a:ext cx="4805680" cy="130585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7D6031D-24C9-D6B9-791E-744988CE355B}"/>
              </a:ext>
            </a:extLst>
          </p:cNvPr>
          <p:cNvPicPr>
            <a:picLocks noChangeAspect="1"/>
          </p:cNvPicPr>
          <p:nvPr/>
        </p:nvPicPr>
        <p:blipFill>
          <a:blip r:embed="rId6"/>
          <a:stretch>
            <a:fillRect/>
          </a:stretch>
        </p:blipFill>
        <p:spPr>
          <a:xfrm>
            <a:off x="1229360" y="3780137"/>
            <a:ext cx="4307840" cy="2741966"/>
          </a:xfrm>
          <a:prstGeom prst="rect">
            <a:avLst/>
          </a:prstGeom>
        </p:spPr>
      </p:pic>
      <p:pic>
        <p:nvPicPr>
          <p:cNvPr id="11" name="Picture 10">
            <a:extLst>
              <a:ext uri="{FF2B5EF4-FFF2-40B4-BE49-F238E27FC236}">
                <a16:creationId xmlns:a16="http://schemas.microsoft.com/office/drawing/2014/main" id="{99809EA6-AF9F-AA27-F246-8575503F0285}"/>
              </a:ext>
            </a:extLst>
          </p:cNvPr>
          <p:cNvPicPr>
            <a:picLocks noChangeAspect="1"/>
          </p:cNvPicPr>
          <p:nvPr/>
        </p:nvPicPr>
        <p:blipFill>
          <a:blip r:embed="rId7"/>
          <a:stretch>
            <a:fillRect/>
          </a:stretch>
        </p:blipFill>
        <p:spPr>
          <a:xfrm flipV="1">
            <a:off x="1290003" y="5080952"/>
            <a:ext cx="81915" cy="140335"/>
          </a:xfrm>
          <a:prstGeom prst="rect">
            <a:avLst/>
          </a:prstGeom>
        </p:spPr>
      </p:pic>
      <p:pic>
        <p:nvPicPr>
          <p:cNvPr id="12" name="Picture 11">
            <a:extLst>
              <a:ext uri="{FF2B5EF4-FFF2-40B4-BE49-F238E27FC236}">
                <a16:creationId xmlns:a16="http://schemas.microsoft.com/office/drawing/2014/main" id="{A72B309D-DDC1-B9BE-373E-A054FC9CB1CA}"/>
              </a:ext>
            </a:extLst>
          </p:cNvPr>
          <p:cNvPicPr>
            <a:picLocks noChangeAspect="1"/>
          </p:cNvPicPr>
          <p:nvPr/>
        </p:nvPicPr>
        <p:blipFill>
          <a:blip r:embed="rId8"/>
          <a:stretch>
            <a:fillRect/>
          </a:stretch>
        </p:blipFill>
        <p:spPr>
          <a:xfrm>
            <a:off x="745807" y="5078413"/>
            <a:ext cx="540385" cy="155575"/>
          </a:xfrm>
          <a:prstGeom prst="rect">
            <a:avLst/>
          </a:prstGeom>
        </p:spPr>
      </p:pic>
      <p:sp>
        <p:nvSpPr>
          <p:cNvPr id="14" name="TextBox 13">
            <a:extLst>
              <a:ext uri="{FF2B5EF4-FFF2-40B4-BE49-F238E27FC236}">
                <a16:creationId xmlns:a16="http://schemas.microsoft.com/office/drawing/2014/main" id="{64C47313-3D48-F0C6-97E1-F40F85A8DBA3}"/>
              </a:ext>
            </a:extLst>
          </p:cNvPr>
          <p:cNvSpPr txBox="1"/>
          <p:nvPr/>
        </p:nvSpPr>
        <p:spPr>
          <a:xfrm>
            <a:off x="-822960" y="5039360"/>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Times New Roman"/>
                <a:cs typeface="Times New Roman"/>
              </a:rPr>
              <a:t>Likes Count</a:t>
            </a:r>
          </a:p>
        </p:txBody>
      </p:sp>
      <p:pic>
        <p:nvPicPr>
          <p:cNvPr id="15" name="Picture 14">
            <a:extLst>
              <a:ext uri="{FF2B5EF4-FFF2-40B4-BE49-F238E27FC236}">
                <a16:creationId xmlns:a16="http://schemas.microsoft.com/office/drawing/2014/main" id="{97E9DDA2-5682-0123-2CE4-A31331973443}"/>
              </a:ext>
            </a:extLst>
          </p:cNvPr>
          <p:cNvPicPr>
            <a:picLocks noChangeAspect="1"/>
          </p:cNvPicPr>
          <p:nvPr/>
        </p:nvPicPr>
        <p:blipFill>
          <a:blip r:embed="rId9"/>
          <a:stretch>
            <a:fillRect/>
          </a:stretch>
        </p:blipFill>
        <p:spPr>
          <a:xfrm>
            <a:off x="1224597" y="5388293"/>
            <a:ext cx="537845" cy="226695"/>
          </a:xfrm>
          <a:prstGeom prst="rect">
            <a:avLst/>
          </a:prstGeom>
        </p:spPr>
      </p:pic>
      <p:pic>
        <p:nvPicPr>
          <p:cNvPr id="16" name="Picture 15">
            <a:extLst>
              <a:ext uri="{FF2B5EF4-FFF2-40B4-BE49-F238E27FC236}">
                <a16:creationId xmlns:a16="http://schemas.microsoft.com/office/drawing/2014/main" id="{39DDC255-4B78-ADAB-B7C4-A6511D4610F2}"/>
              </a:ext>
            </a:extLst>
          </p:cNvPr>
          <p:cNvPicPr>
            <a:picLocks noChangeAspect="1"/>
          </p:cNvPicPr>
          <p:nvPr/>
        </p:nvPicPr>
        <p:blipFill>
          <a:blip r:embed="rId8"/>
          <a:stretch>
            <a:fillRect/>
          </a:stretch>
        </p:blipFill>
        <p:spPr>
          <a:xfrm>
            <a:off x="745806" y="5434013"/>
            <a:ext cx="540385" cy="155575"/>
          </a:xfrm>
          <a:prstGeom prst="rect">
            <a:avLst/>
          </a:prstGeom>
        </p:spPr>
      </p:pic>
      <p:sp>
        <p:nvSpPr>
          <p:cNvPr id="17" name="TextBox 16">
            <a:extLst>
              <a:ext uri="{FF2B5EF4-FFF2-40B4-BE49-F238E27FC236}">
                <a16:creationId xmlns:a16="http://schemas.microsoft.com/office/drawing/2014/main" id="{50F8A163-B108-6F84-7065-468A94E827AD}"/>
              </a:ext>
            </a:extLst>
          </p:cNvPr>
          <p:cNvSpPr txBox="1"/>
          <p:nvPr/>
        </p:nvSpPr>
        <p:spPr>
          <a:xfrm>
            <a:off x="-927647" y="5394446"/>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Times New Roman"/>
                <a:cs typeface="Times New Roman"/>
              </a:rPr>
              <a:t>Comment Section</a:t>
            </a:r>
          </a:p>
        </p:txBody>
      </p:sp>
      <p:pic>
        <p:nvPicPr>
          <p:cNvPr id="18" name="Picture 17" descr="A screenshot of a computer&#10;&#10;Description automatically generated">
            <a:extLst>
              <a:ext uri="{FF2B5EF4-FFF2-40B4-BE49-F238E27FC236}">
                <a16:creationId xmlns:a16="http://schemas.microsoft.com/office/drawing/2014/main" id="{C008061F-E3A2-97AC-9ACD-2F02215DF5B0}"/>
              </a:ext>
            </a:extLst>
          </p:cNvPr>
          <p:cNvPicPr>
            <a:picLocks noChangeAspect="1"/>
          </p:cNvPicPr>
          <p:nvPr/>
        </p:nvPicPr>
        <p:blipFill>
          <a:blip r:embed="rId10"/>
          <a:stretch>
            <a:fillRect/>
          </a:stretch>
        </p:blipFill>
        <p:spPr>
          <a:xfrm>
            <a:off x="4947603" y="4873308"/>
            <a:ext cx="478155" cy="332105"/>
          </a:xfrm>
          <a:prstGeom prst="rect">
            <a:avLst/>
          </a:prstGeom>
        </p:spPr>
      </p:pic>
      <p:pic>
        <p:nvPicPr>
          <p:cNvPr id="19" name="Picture 18" descr="An orange oval with black background&#10;&#10;Description automatically generated">
            <a:extLst>
              <a:ext uri="{FF2B5EF4-FFF2-40B4-BE49-F238E27FC236}">
                <a16:creationId xmlns:a16="http://schemas.microsoft.com/office/drawing/2014/main" id="{2FF88ABE-F1C1-6EF8-485D-1D869629EC0E}"/>
              </a:ext>
            </a:extLst>
          </p:cNvPr>
          <p:cNvPicPr>
            <a:picLocks noChangeAspect="1"/>
          </p:cNvPicPr>
          <p:nvPr/>
        </p:nvPicPr>
        <p:blipFill>
          <a:blip r:embed="rId11"/>
          <a:stretch>
            <a:fillRect/>
          </a:stretch>
        </p:blipFill>
        <p:spPr>
          <a:xfrm>
            <a:off x="4717415" y="4793933"/>
            <a:ext cx="816610" cy="490855"/>
          </a:xfrm>
          <a:prstGeom prst="rect">
            <a:avLst/>
          </a:prstGeom>
        </p:spPr>
      </p:pic>
      <p:pic>
        <p:nvPicPr>
          <p:cNvPr id="20" name="Picture 19">
            <a:extLst>
              <a:ext uri="{FF2B5EF4-FFF2-40B4-BE49-F238E27FC236}">
                <a16:creationId xmlns:a16="http://schemas.microsoft.com/office/drawing/2014/main" id="{871D4A53-FE64-B54F-5904-214718282864}"/>
              </a:ext>
            </a:extLst>
          </p:cNvPr>
          <p:cNvPicPr>
            <a:picLocks noChangeAspect="1"/>
          </p:cNvPicPr>
          <p:nvPr/>
        </p:nvPicPr>
        <p:blipFill>
          <a:blip r:embed="rId12"/>
          <a:stretch>
            <a:fillRect/>
          </a:stretch>
        </p:blipFill>
        <p:spPr>
          <a:xfrm rot="-5400000">
            <a:off x="5733733" y="4811712"/>
            <a:ext cx="125095" cy="546735"/>
          </a:xfrm>
          <a:prstGeom prst="rect">
            <a:avLst/>
          </a:prstGeom>
        </p:spPr>
      </p:pic>
      <p:sp>
        <p:nvSpPr>
          <p:cNvPr id="22" name="TextBox 21">
            <a:extLst>
              <a:ext uri="{FF2B5EF4-FFF2-40B4-BE49-F238E27FC236}">
                <a16:creationId xmlns:a16="http://schemas.microsoft.com/office/drawing/2014/main" id="{E628CB99-82F3-6FA1-CCAF-4B2B64A56885}"/>
              </a:ext>
            </a:extLst>
          </p:cNvPr>
          <p:cNvSpPr txBox="1"/>
          <p:nvPr/>
        </p:nvSpPr>
        <p:spPr>
          <a:xfrm>
            <a:off x="4947920" y="4958080"/>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Times New Roman"/>
                <a:cs typeface="Times New Roman"/>
              </a:rPr>
              <a:t>Video Control</a:t>
            </a:r>
          </a:p>
        </p:txBody>
      </p:sp>
      <p:pic>
        <p:nvPicPr>
          <p:cNvPr id="23" name="Picture 22" descr="A blue and white striped background&#10;&#10;Description automatically generated">
            <a:extLst>
              <a:ext uri="{FF2B5EF4-FFF2-40B4-BE49-F238E27FC236}">
                <a16:creationId xmlns:a16="http://schemas.microsoft.com/office/drawing/2014/main" id="{1E749195-C7FB-E95A-DB0C-F36EA1ADE4AA}"/>
              </a:ext>
            </a:extLst>
          </p:cNvPr>
          <p:cNvPicPr>
            <a:picLocks noChangeAspect="1"/>
          </p:cNvPicPr>
          <p:nvPr/>
        </p:nvPicPr>
        <p:blipFill>
          <a:blip r:embed="rId13"/>
          <a:stretch>
            <a:fillRect/>
          </a:stretch>
        </p:blipFill>
        <p:spPr>
          <a:xfrm>
            <a:off x="7101840" y="4027034"/>
            <a:ext cx="4572000" cy="1862093"/>
          </a:xfrm>
          <a:prstGeom prst="rect">
            <a:avLst/>
          </a:prstGeom>
        </p:spPr>
      </p:pic>
      <p:pic>
        <p:nvPicPr>
          <p:cNvPr id="24" name="Picture 23" descr="An orange oval on a black background&#10;&#10;Description automatically generated">
            <a:extLst>
              <a:ext uri="{FF2B5EF4-FFF2-40B4-BE49-F238E27FC236}">
                <a16:creationId xmlns:a16="http://schemas.microsoft.com/office/drawing/2014/main" id="{CC90A363-4E98-5687-3586-EC03231010F7}"/>
              </a:ext>
            </a:extLst>
          </p:cNvPr>
          <p:cNvPicPr>
            <a:picLocks noChangeAspect="1"/>
          </p:cNvPicPr>
          <p:nvPr/>
        </p:nvPicPr>
        <p:blipFill>
          <a:blip r:embed="rId14"/>
          <a:stretch>
            <a:fillRect/>
          </a:stretch>
        </p:blipFill>
        <p:spPr>
          <a:xfrm>
            <a:off x="7048183" y="4506595"/>
            <a:ext cx="757555" cy="293370"/>
          </a:xfrm>
          <a:prstGeom prst="rect">
            <a:avLst/>
          </a:prstGeom>
        </p:spPr>
      </p:pic>
      <p:pic>
        <p:nvPicPr>
          <p:cNvPr id="26" name="Picture 25" descr="An orange arrow pointing to the left&#10;&#10;Description automatically generated">
            <a:extLst>
              <a:ext uri="{FF2B5EF4-FFF2-40B4-BE49-F238E27FC236}">
                <a16:creationId xmlns:a16="http://schemas.microsoft.com/office/drawing/2014/main" id="{CF5AEDD5-882D-7678-863F-AB26D896D6F0}"/>
              </a:ext>
            </a:extLst>
          </p:cNvPr>
          <p:cNvPicPr>
            <a:picLocks noChangeAspect="1"/>
          </p:cNvPicPr>
          <p:nvPr/>
        </p:nvPicPr>
        <p:blipFill>
          <a:blip r:embed="rId15"/>
          <a:stretch>
            <a:fillRect/>
          </a:stretch>
        </p:blipFill>
        <p:spPr>
          <a:xfrm>
            <a:off x="7428865" y="4795520"/>
            <a:ext cx="1154430" cy="1391920"/>
          </a:xfrm>
          <a:prstGeom prst="rect">
            <a:avLst/>
          </a:prstGeom>
        </p:spPr>
      </p:pic>
      <p:sp>
        <p:nvSpPr>
          <p:cNvPr id="27" name="TextBox 26">
            <a:extLst>
              <a:ext uri="{FF2B5EF4-FFF2-40B4-BE49-F238E27FC236}">
                <a16:creationId xmlns:a16="http://schemas.microsoft.com/office/drawing/2014/main" id="{6BE325E6-096B-B0B6-013D-6DB484B8AD13}"/>
              </a:ext>
            </a:extLst>
          </p:cNvPr>
          <p:cNvSpPr txBox="1"/>
          <p:nvPr/>
        </p:nvSpPr>
        <p:spPr>
          <a:xfrm>
            <a:off x="7620000" y="6055360"/>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latin typeface="Times New Roman"/>
                <a:cs typeface="Times New Roman"/>
              </a:rPr>
              <a:t>Edit Comments</a:t>
            </a:r>
          </a:p>
        </p:txBody>
      </p:sp>
    </p:spTree>
    <p:extLst>
      <p:ext uri="{BB962C8B-B14F-4D97-AF65-F5344CB8AC3E}">
        <p14:creationId xmlns:p14="http://schemas.microsoft.com/office/powerpoint/2010/main" val="370124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83115-C04F-D5C4-E3F7-BD410E9E47BB}"/>
              </a:ext>
            </a:extLst>
          </p:cNvPr>
          <p:cNvSpPr>
            <a:spLocks noGrp="1"/>
          </p:cNvSpPr>
          <p:nvPr>
            <p:ph type="title"/>
          </p:nvPr>
        </p:nvSpPr>
        <p:spPr>
          <a:xfrm>
            <a:off x="-2464900" y="228396"/>
            <a:ext cx="11119104" cy="640080"/>
          </a:xfrm>
        </p:spPr>
        <p:txBody>
          <a:bodyPr/>
          <a:lstStyle/>
          <a:p>
            <a:r>
              <a:rPr lang="en-US">
                <a:latin typeface="Bookman Old Style"/>
                <a:cs typeface="Segoe UI"/>
              </a:rPr>
              <a:t>TEACHERS PAGE</a:t>
            </a:r>
            <a:endParaRPr lang="en-US"/>
          </a:p>
        </p:txBody>
      </p:sp>
      <p:pic>
        <p:nvPicPr>
          <p:cNvPr id="2" name="Picture 1" descr="A screenshot of a web page&#10;&#10;Description automatically generated">
            <a:extLst>
              <a:ext uri="{FF2B5EF4-FFF2-40B4-BE49-F238E27FC236}">
                <a16:creationId xmlns:a16="http://schemas.microsoft.com/office/drawing/2014/main" id="{373890BC-7794-C9D5-1595-6EF45EF2E83B}"/>
              </a:ext>
            </a:extLst>
          </p:cNvPr>
          <p:cNvPicPr>
            <a:picLocks noChangeAspect="1"/>
          </p:cNvPicPr>
          <p:nvPr/>
        </p:nvPicPr>
        <p:blipFill>
          <a:blip r:embed="rId2"/>
          <a:stretch>
            <a:fillRect/>
          </a:stretch>
        </p:blipFill>
        <p:spPr>
          <a:xfrm>
            <a:off x="656114" y="950968"/>
            <a:ext cx="4768768" cy="3011141"/>
          </a:xfrm>
          <a:prstGeom prst="rect">
            <a:avLst/>
          </a:prstGeom>
        </p:spPr>
      </p:pic>
      <p:pic>
        <p:nvPicPr>
          <p:cNvPr id="3" name="Picture 2">
            <a:extLst>
              <a:ext uri="{FF2B5EF4-FFF2-40B4-BE49-F238E27FC236}">
                <a16:creationId xmlns:a16="http://schemas.microsoft.com/office/drawing/2014/main" id="{CA394F9A-0A28-EF3B-1B63-76F37B986D3B}"/>
              </a:ext>
            </a:extLst>
          </p:cNvPr>
          <p:cNvPicPr>
            <a:picLocks noChangeAspect="1"/>
          </p:cNvPicPr>
          <p:nvPr/>
        </p:nvPicPr>
        <p:blipFill>
          <a:blip r:embed="rId3"/>
          <a:stretch>
            <a:fillRect/>
          </a:stretch>
        </p:blipFill>
        <p:spPr>
          <a:xfrm>
            <a:off x="3735998" y="2080194"/>
            <a:ext cx="206417" cy="422598"/>
          </a:xfrm>
          <a:prstGeom prst="rect">
            <a:avLst/>
          </a:prstGeom>
        </p:spPr>
      </p:pic>
      <p:pic>
        <p:nvPicPr>
          <p:cNvPr id="4" name="Picture 3" descr="An orange arrow pointing down&#10;&#10;Description automatically generated">
            <a:extLst>
              <a:ext uri="{FF2B5EF4-FFF2-40B4-BE49-F238E27FC236}">
                <a16:creationId xmlns:a16="http://schemas.microsoft.com/office/drawing/2014/main" id="{F97052BE-24B5-6FA5-BECB-CAB328DF2609}"/>
              </a:ext>
            </a:extLst>
          </p:cNvPr>
          <p:cNvPicPr>
            <a:picLocks noChangeAspect="1"/>
          </p:cNvPicPr>
          <p:nvPr/>
        </p:nvPicPr>
        <p:blipFill>
          <a:blip r:embed="rId4"/>
          <a:stretch>
            <a:fillRect/>
          </a:stretch>
        </p:blipFill>
        <p:spPr>
          <a:xfrm>
            <a:off x="3844824" y="2490795"/>
            <a:ext cx="394143" cy="459853"/>
          </a:xfrm>
          <a:prstGeom prst="rect">
            <a:avLst/>
          </a:prstGeom>
        </p:spPr>
      </p:pic>
      <p:sp>
        <p:nvSpPr>
          <p:cNvPr id="8" name="TextBox 7">
            <a:extLst>
              <a:ext uri="{FF2B5EF4-FFF2-40B4-BE49-F238E27FC236}">
                <a16:creationId xmlns:a16="http://schemas.microsoft.com/office/drawing/2014/main" id="{0C5CA312-AECD-4679-AAD4-A274DC6C9B1C}"/>
              </a:ext>
            </a:extLst>
          </p:cNvPr>
          <p:cNvSpPr txBox="1"/>
          <p:nvPr/>
        </p:nvSpPr>
        <p:spPr>
          <a:xfrm>
            <a:off x="3952754" y="2862536"/>
            <a:ext cx="143140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538135"/>
                </a:solidFill>
                <a:latin typeface="Arial Unicode MS"/>
                <a:ea typeface="Arial Unicode MS"/>
                <a:cs typeface="Arial Unicode MS"/>
              </a:rPr>
              <a:t>Redirects to the teacher’s profile page</a:t>
            </a:r>
          </a:p>
        </p:txBody>
      </p:sp>
      <p:pic>
        <p:nvPicPr>
          <p:cNvPr id="9" name="Picture 8" descr="A screenshot of a computer&#10;&#10;Description automatically generated">
            <a:extLst>
              <a:ext uri="{FF2B5EF4-FFF2-40B4-BE49-F238E27FC236}">
                <a16:creationId xmlns:a16="http://schemas.microsoft.com/office/drawing/2014/main" id="{955E95C0-3BB0-C86F-F392-3220F4CC8443}"/>
              </a:ext>
            </a:extLst>
          </p:cNvPr>
          <p:cNvPicPr>
            <a:picLocks noChangeAspect="1"/>
          </p:cNvPicPr>
          <p:nvPr/>
        </p:nvPicPr>
        <p:blipFill>
          <a:blip r:embed="rId5"/>
          <a:stretch>
            <a:fillRect/>
          </a:stretch>
        </p:blipFill>
        <p:spPr>
          <a:xfrm>
            <a:off x="6457103" y="951616"/>
            <a:ext cx="4767331" cy="5673364"/>
          </a:xfrm>
          <a:prstGeom prst="rect">
            <a:avLst/>
          </a:prstGeom>
        </p:spPr>
      </p:pic>
      <p:pic>
        <p:nvPicPr>
          <p:cNvPr id="10" name="Picture 9" descr="A screenshot of a web page&#10;&#10;Description automatically generated">
            <a:extLst>
              <a:ext uri="{FF2B5EF4-FFF2-40B4-BE49-F238E27FC236}">
                <a16:creationId xmlns:a16="http://schemas.microsoft.com/office/drawing/2014/main" id="{49B751A4-7FA0-504D-77F0-337FD9FB77E2}"/>
              </a:ext>
            </a:extLst>
          </p:cNvPr>
          <p:cNvPicPr>
            <a:picLocks noChangeAspect="1"/>
          </p:cNvPicPr>
          <p:nvPr/>
        </p:nvPicPr>
        <p:blipFill>
          <a:blip r:embed="rId6"/>
          <a:stretch>
            <a:fillRect/>
          </a:stretch>
        </p:blipFill>
        <p:spPr>
          <a:xfrm>
            <a:off x="661069" y="4098544"/>
            <a:ext cx="4773056" cy="2524229"/>
          </a:xfrm>
          <a:prstGeom prst="rect">
            <a:avLst/>
          </a:prstGeom>
        </p:spPr>
      </p:pic>
    </p:spTree>
    <p:extLst>
      <p:ext uri="{BB962C8B-B14F-4D97-AF65-F5344CB8AC3E}">
        <p14:creationId xmlns:p14="http://schemas.microsoft.com/office/powerpoint/2010/main" val="132435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86E5-760A-B369-6777-1BDFA007B0EF}"/>
              </a:ext>
            </a:extLst>
          </p:cNvPr>
          <p:cNvSpPr>
            <a:spLocks noGrp="1"/>
          </p:cNvSpPr>
          <p:nvPr>
            <p:ph type="title"/>
          </p:nvPr>
        </p:nvSpPr>
        <p:spPr/>
        <p:txBody>
          <a:bodyPr/>
          <a:lstStyle/>
          <a:p>
            <a:r>
              <a:rPr lang="en-US">
                <a:latin typeface="Bookman Old Style"/>
              </a:rPr>
              <a:t>CONTACT  PAGE</a:t>
            </a:r>
            <a:endParaRPr lang="en-US"/>
          </a:p>
        </p:txBody>
      </p:sp>
      <p:pic>
        <p:nvPicPr>
          <p:cNvPr id="3" name="Picture 2" descr="A screenshot of a contact us page&#10;&#10;Description automatically generated">
            <a:extLst>
              <a:ext uri="{FF2B5EF4-FFF2-40B4-BE49-F238E27FC236}">
                <a16:creationId xmlns:a16="http://schemas.microsoft.com/office/drawing/2014/main" id="{B2F2BB15-2FBD-3832-74F9-CB5353F6C5F2}"/>
              </a:ext>
            </a:extLst>
          </p:cNvPr>
          <p:cNvPicPr>
            <a:picLocks noChangeAspect="1"/>
          </p:cNvPicPr>
          <p:nvPr/>
        </p:nvPicPr>
        <p:blipFill>
          <a:blip r:embed="rId2"/>
          <a:stretch>
            <a:fillRect/>
          </a:stretch>
        </p:blipFill>
        <p:spPr>
          <a:xfrm>
            <a:off x="2833869" y="1718514"/>
            <a:ext cx="6533908" cy="3700692"/>
          </a:xfrm>
          <a:prstGeom prst="rect">
            <a:avLst/>
          </a:prstGeom>
        </p:spPr>
      </p:pic>
      <p:pic>
        <p:nvPicPr>
          <p:cNvPr id="4" name="Picture 3">
            <a:extLst>
              <a:ext uri="{FF2B5EF4-FFF2-40B4-BE49-F238E27FC236}">
                <a16:creationId xmlns:a16="http://schemas.microsoft.com/office/drawing/2014/main" id="{A6F60E2D-2E41-AF02-B735-568828985F72}"/>
              </a:ext>
            </a:extLst>
          </p:cNvPr>
          <p:cNvPicPr>
            <a:picLocks noChangeAspect="1"/>
          </p:cNvPicPr>
          <p:nvPr/>
        </p:nvPicPr>
        <p:blipFill>
          <a:blip r:embed="rId3"/>
          <a:stretch>
            <a:fillRect/>
          </a:stretch>
        </p:blipFill>
        <p:spPr>
          <a:xfrm>
            <a:off x="5680155" y="3378661"/>
            <a:ext cx="1169285" cy="370752"/>
          </a:xfrm>
          <a:prstGeom prst="rect">
            <a:avLst/>
          </a:prstGeom>
        </p:spPr>
      </p:pic>
      <p:pic>
        <p:nvPicPr>
          <p:cNvPr id="5" name="Picture 4" descr="A long orange line on a black background&#10;&#10;Description automatically generated">
            <a:extLst>
              <a:ext uri="{FF2B5EF4-FFF2-40B4-BE49-F238E27FC236}">
                <a16:creationId xmlns:a16="http://schemas.microsoft.com/office/drawing/2014/main" id="{99B3000B-F731-E751-E769-3DE8A5DB98B9}"/>
              </a:ext>
            </a:extLst>
          </p:cNvPr>
          <p:cNvPicPr>
            <a:picLocks noChangeAspect="1"/>
          </p:cNvPicPr>
          <p:nvPr/>
        </p:nvPicPr>
        <p:blipFill>
          <a:blip r:embed="rId4"/>
          <a:stretch>
            <a:fillRect/>
          </a:stretch>
        </p:blipFill>
        <p:spPr>
          <a:xfrm>
            <a:off x="6692096" y="3676270"/>
            <a:ext cx="3495554" cy="971586"/>
          </a:xfrm>
          <a:prstGeom prst="rect">
            <a:avLst/>
          </a:prstGeom>
        </p:spPr>
      </p:pic>
      <p:sp>
        <p:nvSpPr>
          <p:cNvPr id="6" name="TextBox 5">
            <a:extLst>
              <a:ext uri="{FF2B5EF4-FFF2-40B4-BE49-F238E27FC236}">
                <a16:creationId xmlns:a16="http://schemas.microsoft.com/office/drawing/2014/main" id="{9487E27F-0CAF-8EBD-8850-2851AA524480}"/>
              </a:ext>
            </a:extLst>
          </p:cNvPr>
          <p:cNvSpPr txBox="1"/>
          <p:nvPr/>
        </p:nvSpPr>
        <p:spPr>
          <a:xfrm>
            <a:off x="10019818" y="4435033"/>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Send Queries</a:t>
            </a:r>
          </a:p>
        </p:txBody>
      </p:sp>
    </p:spTree>
    <p:extLst>
      <p:ext uri="{BB962C8B-B14F-4D97-AF65-F5344CB8AC3E}">
        <p14:creationId xmlns:p14="http://schemas.microsoft.com/office/powerpoint/2010/main" val="1200074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506E-F55C-4757-3E00-7EFFE64A261B}"/>
              </a:ext>
            </a:extLst>
          </p:cNvPr>
          <p:cNvSpPr>
            <a:spLocks noGrp="1"/>
          </p:cNvSpPr>
          <p:nvPr>
            <p:ph type="title"/>
          </p:nvPr>
        </p:nvSpPr>
        <p:spPr/>
        <p:txBody>
          <a:bodyPr/>
          <a:lstStyle/>
          <a:p>
            <a:r>
              <a:rPr lang="en-US">
                <a:latin typeface="Bookman Old Style"/>
                <a:cs typeface="Segoe UI"/>
              </a:rPr>
              <a:t>ADMIN PORTAL OVERVIEW</a:t>
            </a:r>
            <a:endParaRPr lang="en-US">
              <a:latin typeface="Bookman Old Style"/>
            </a:endParaRPr>
          </a:p>
        </p:txBody>
      </p:sp>
      <p:pic>
        <p:nvPicPr>
          <p:cNvPr id="6" name="Picture 5" descr="A screenshot of a computer screen&#10;&#10;Description automatically generated">
            <a:extLst>
              <a:ext uri="{FF2B5EF4-FFF2-40B4-BE49-F238E27FC236}">
                <a16:creationId xmlns:a16="http://schemas.microsoft.com/office/drawing/2014/main" id="{94C06FEC-D043-955A-C648-6D747B31F29A}"/>
              </a:ext>
            </a:extLst>
          </p:cNvPr>
          <p:cNvPicPr>
            <a:picLocks noChangeAspect="1"/>
          </p:cNvPicPr>
          <p:nvPr/>
        </p:nvPicPr>
        <p:blipFill>
          <a:blip r:embed="rId2"/>
          <a:stretch>
            <a:fillRect/>
          </a:stretch>
        </p:blipFill>
        <p:spPr>
          <a:xfrm>
            <a:off x="519113" y="1466850"/>
            <a:ext cx="5355431" cy="4233864"/>
          </a:xfrm>
          <a:prstGeom prst="rect">
            <a:avLst/>
          </a:prstGeom>
        </p:spPr>
      </p:pic>
      <p:pic>
        <p:nvPicPr>
          <p:cNvPr id="7" name="Picture 6" descr="A screenshot of a login form&#10;&#10;Description automatically generated">
            <a:extLst>
              <a:ext uri="{FF2B5EF4-FFF2-40B4-BE49-F238E27FC236}">
                <a16:creationId xmlns:a16="http://schemas.microsoft.com/office/drawing/2014/main" id="{F5C1A3AE-C24A-CA55-0381-2C13F6EFA66D}"/>
              </a:ext>
            </a:extLst>
          </p:cNvPr>
          <p:cNvPicPr>
            <a:picLocks noChangeAspect="1"/>
          </p:cNvPicPr>
          <p:nvPr/>
        </p:nvPicPr>
        <p:blipFill>
          <a:blip r:embed="rId3"/>
          <a:stretch>
            <a:fillRect/>
          </a:stretch>
        </p:blipFill>
        <p:spPr>
          <a:xfrm>
            <a:off x="6322219" y="1462086"/>
            <a:ext cx="5322093" cy="4243389"/>
          </a:xfrm>
          <a:prstGeom prst="rect">
            <a:avLst/>
          </a:prstGeom>
        </p:spPr>
      </p:pic>
      <p:sp>
        <p:nvSpPr>
          <p:cNvPr id="8" name="TextBox 7">
            <a:extLst>
              <a:ext uri="{FF2B5EF4-FFF2-40B4-BE49-F238E27FC236}">
                <a16:creationId xmlns:a16="http://schemas.microsoft.com/office/drawing/2014/main" id="{85508CB7-982F-E485-2362-8D331497CBF8}"/>
              </a:ext>
            </a:extLst>
          </p:cNvPr>
          <p:cNvSpPr txBox="1"/>
          <p:nvPr/>
        </p:nvSpPr>
        <p:spPr>
          <a:xfrm>
            <a:off x="869621" y="6029007"/>
            <a:ext cx="46411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ookman Old Style"/>
                <a:cs typeface="Segoe UI"/>
              </a:rPr>
              <a:t>If you are a new user. Register your account</a:t>
            </a:r>
            <a:endParaRPr lang="en-US" sz="1600">
              <a:latin typeface="Bookman Old Style"/>
            </a:endParaRPr>
          </a:p>
        </p:txBody>
      </p:sp>
      <p:sp>
        <p:nvSpPr>
          <p:cNvPr id="9" name="TextBox 8">
            <a:extLst>
              <a:ext uri="{FF2B5EF4-FFF2-40B4-BE49-F238E27FC236}">
                <a16:creationId xmlns:a16="http://schemas.microsoft.com/office/drawing/2014/main" id="{59C5DBEE-1FE5-CB65-CEC6-6345D6C80955}"/>
              </a:ext>
            </a:extLst>
          </p:cNvPr>
          <p:cNvSpPr txBox="1"/>
          <p:nvPr/>
        </p:nvSpPr>
        <p:spPr>
          <a:xfrm>
            <a:off x="8358651" y="6029006"/>
            <a:ext cx="19026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ookman Old Style"/>
                <a:cs typeface="Segoe UI"/>
              </a:rPr>
              <a:t>Otherwise Login</a:t>
            </a:r>
          </a:p>
        </p:txBody>
      </p:sp>
      <p:cxnSp>
        <p:nvCxnSpPr>
          <p:cNvPr id="10" name="Straight Arrow Connector 9">
            <a:extLst>
              <a:ext uri="{FF2B5EF4-FFF2-40B4-BE49-F238E27FC236}">
                <a16:creationId xmlns:a16="http://schemas.microsoft.com/office/drawing/2014/main" id="{852E069A-0A1C-9DE3-FC17-1C44D393CEFD}"/>
              </a:ext>
            </a:extLst>
          </p:cNvPr>
          <p:cNvCxnSpPr/>
          <p:nvPr/>
        </p:nvCxnSpPr>
        <p:spPr>
          <a:xfrm>
            <a:off x="3960019" y="4900612"/>
            <a:ext cx="4402930" cy="1235867"/>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C878466A-7FBE-45CA-CEDC-4144D35C6C04}"/>
              </a:ext>
            </a:extLst>
          </p:cNvPr>
          <p:cNvCxnSpPr/>
          <p:nvPr/>
        </p:nvCxnSpPr>
        <p:spPr>
          <a:xfrm>
            <a:off x="9115425" y="5519737"/>
            <a:ext cx="21431" cy="521493"/>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3A997320-0CD9-CA5B-E51D-C04324F798B8}"/>
              </a:ext>
            </a:extLst>
          </p:cNvPr>
          <p:cNvCxnSpPr>
            <a:cxnSpLocks/>
          </p:cNvCxnSpPr>
          <p:nvPr/>
        </p:nvCxnSpPr>
        <p:spPr>
          <a:xfrm>
            <a:off x="3186112" y="5519737"/>
            <a:ext cx="21431" cy="521493"/>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23314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9B7C-7595-DB67-7093-D0AB2F14F550}"/>
              </a:ext>
            </a:extLst>
          </p:cNvPr>
          <p:cNvSpPr>
            <a:spLocks noGrp="1"/>
          </p:cNvSpPr>
          <p:nvPr>
            <p:ph type="title"/>
          </p:nvPr>
        </p:nvSpPr>
        <p:spPr>
          <a:xfrm>
            <a:off x="533114" y="376428"/>
            <a:ext cx="11119104" cy="640080"/>
          </a:xfrm>
        </p:spPr>
        <p:txBody>
          <a:bodyPr/>
          <a:lstStyle/>
          <a:p>
            <a:r>
              <a:rPr lang="en-US">
                <a:latin typeface="Bookman Old Style"/>
              </a:rPr>
              <a:t>DASHBOARD</a:t>
            </a:r>
            <a:endParaRPr lang="en-US"/>
          </a:p>
        </p:txBody>
      </p:sp>
      <p:pic>
        <p:nvPicPr>
          <p:cNvPr id="3" name="Picture 2" descr="A screenshot of a computer&#10;&#10;Description automatically generated">
            <a:extLst>
              <a:ext uri="{FF2B5EF4-FFF2-40B4-BE49-F238E27FC236}">
                <a16:creationId xmlns:a16="http://schemas.microsoft.com/office/drawing/2014/main" id="{4DB6FBA8-BBB8-70C6-3C09-0C422F109CF8}"/>
              </a:ext>
            </a:extLst>
          </p:cNvPr>
          <p:cNvPicPr>
            <a:picLocks noChangeAspect="1"/>
          </p:cNvPicPr>
          <p:nvPr/>
        </p:nvPicPr>
        <p:blipFill>
          <a:blip r:embed="rId2"/>
          <a:stretch>
            <a:fillRect/>
          </a:stretch>
        </p:blipFill>
        <p:spPr>
          <a:xfrm>
            <a:off x="538162" y="1385887"/>
            <a:ext cx="9222582" cy="4729163"/>
          </a:xfrm>
          <a:prstGeom prst="rect">
            <a:avLst/>
          </a:prstGeom>
        </p:spPr>
      </p:pic>
      <p:cxnSp>
        <p:nvCxnSpPr>
          <p:cNvPr id="4" name="Straight Arrow Connector 3">
            <a:extLst>
              <a:ext uri="{FF2B5EF4-FFF2-40B4-BE49-F238E27FC236}">
                <a16:creationId xmlns:a16="http://schemas.microsoft.com/office/drawing/2014/main" id="{EA0AE97B-2CE6-456D-CD14-1134C9FD72E0}"/>
              </a:ext>
            </a:extLst>
          </p:cNvPr>
          <p:cNvCxnSpPr/>
          <p:nvPr/>
        </p:nvCxnSpPr>
        <p:spPr>
          <a:xfrm>
            <a:off x="1709737" y="3090862"/>
            <a:ext cx="1164430" cy="3295648"/>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5" name="Straight Arrow Connector 4">
            <a:extLst>
              <a:ext uri="{FF2B5EF4-FFF2-40B4-BE49-F238E27FC236}">
                <a16:creationId xmlns:a16="http://schemas.microsoft.com/office/drawing/2014/main" id="{A595A61F-698B-FA9A-0B0C-D31A5E0570A8}"/>
              </a:ext>
            </a:extLst>
          </p:cNvPr>
          <p:cNvCxnSpPr>
            <a:cxnSpLocks/>
          </p:cNvCxnSpPr>
          <p:nvPr/>
        </p:nvCxnSpPr>
        <p:spPr>
          <a:xfrm>
            <a:off x="9365456" y="3650456"/>
            <a:ext cx="1188242" cy="9524"/>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8" name="Straight Arrow Connector 7">
            <a:extLst>
              <a:ext uri="{FF2B5EF4-FFF2-40B4-BE49-F238E27FC236}">
                <a16:creationId xmlns:a16="http://schemas.microsoft.com/office/drawing/2014/main" id="{0601409D-9BCB-AB3F-223E-7846C24C0E3D}"/>
              </a:ext>
            </a:extLst>
          </p:cNvPr>
          <p:cNvCxnSpPr/>
          <p:nvPr/>
        </p:nvCxnSpPr>
        <p:spPr>
          <a:xfrm>
            <a:off x="3745706" y="3721894"/>
            <a:ext cx="9525" cy="330993"/>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AA937C96-55C3-120F-A9AC-49DDDB5C25BD}"/>
              </a:ext>
            </a:extLst>
          </p:cNvPr>
          <p:cNvCxnSpPr/>
          <p:nvPr/>
        </p:nvCxnSpPr>
        <p:spPr>
          <a:xfrm flipV="1">
            <a:off x="3745708" y="4040982"/>
            <a:ext cx="6724647" cy="238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CAD05ADA-05AB-B239-5D78-DFC00A185AAA}"/>
              </a:ext>
            </a:extLst>
          </p:cNvPr>
          <p:cNvCxnSpPr/>
          <p:nvPr/>
        </p:nvCxnSpPr>
        <p:spPr>
          <a:xfrm flipV="1">
            <a:off x="6996112" y="3683792"/>
            <a:ext cx="223840" cy="237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02144A9E-C606-4636-C94F-5EA473A5B699}"/>
              </a:ext>
            </a:extLst>
          </p:cNvPr>
          <p:cNvCxnSpPr/>
          <p:nvPr/>
        </p:nvCxnSpPr>
        <p:spPr>
          <a:xfrm>
            <a:off x="7210424" y="2447925"/>
            <a:ext cx="9525" cy="1259680"/>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7740B60C-4F95-7F36-C05B-1CBA0950CF44}"/>
              </a:ext>
            </a:extLst>
          </p:cNvPr>
          <p:cNvCxnSpPr/>
          <p:nvPr/>
        </p:nvCxnSpPr>
        <p:spPr>
          <a:xfrm>
            <a:off x="7210425" y="2436017"/>
            <a:ext cx="3248023" cy="333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 name="Straight Arrow Connector 5">
            <a:extLst>
              <a:ext uri="{FF2B5EF4-FFF2-40B4-BE49-F238E27FC236}">
                <a16:creationId xmlns:a16="http://schemas.microsoft.com/office/drawing/2014/main" id="{B658110E-FFFE-39DC-6C23-84DF268FA5C7}"/>
              </a:ext>
            </a:extLst>
          </p:cNvPr>
          <p:cNvCxnSpPr>
            <a:cxnSpLocks/>
          </p:cNvCxnSpPr>
          <p:nvPr/>
        </p:nvCxnSpPr>
        <p:spPr>
          <a:xfrm>
            <a:off x="3983831" y="5400675"/>
            <a:ext cx="354805" cy="98583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7" name="Straight Arrow Connector 6">
            <a:extLst>
              <a:ext uri="{FF2B5EF4-FFF2-40B4-BE49-F238E27FC236}">
                <a16:creationId xmlns:a16="http://schemas.microsoft.com/office/drawing/2014/main" id="{C70B11D4-85F2-246E-732B-A35E225F45CE}"/>
              </a:ext>
            </a:extLst>
          </p:cNvPr>
          <p:cNvCxnSpPr>
            <a:cxnSpLocks/>
          </p:cNvCxnSpPr>
          <p:nvPr/>
        </p:nvCxnSpPr>
        <p:spPr>
          <a:xfrm>
            <a:off x="6281738" y="5400675"/>
            <a:ext cx="366710" cy="985835"/>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a:extLst>
              <a:ext uri="{FF2B5EF4-FFF2-40B4-BE49-F238E27FC236}">
                <a16:creationId xmlns:a16="http://schemas.microsoft.com/office/drawing/2014/main" id="{937CDAF8-3FD2-2789-18CC-9033523F3495}"/>
              </a:ext>
            </a:extLst>
          </p:cNvPr>
          <p:cNvCxnSpPr>
            <a:cxnSpLocks/>
          </p:cNvCxnSpPr>
          <p:nvPr/>
        </p:nvCxnSpPr>
        <p:spPr>
          <a:xfrm>
            <a:off x="8412956" y="5400674"/>
            <a:ext cx="366710" cy="985835"/>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ABE6B68F-8B45-29CC-C0A0-39F8C0D9D8F6}"/>
              </a:ext>
            </a:extLst>
          </p:cNvPr>
          <p:cNvSpPr txBox="1"/>
          <p:nvPr/>
        </p:nvSpPr>
        <p:spPr>
          <a:xfrm>
            <a:off x="10465180" y="2292510"/>
            <a:ext cx="13487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ookman Old Style"/>
                <a:cs typeface="Segoe UI"/>
              </a:rPr>
              <a:t>View uploaded </a:t>
            </a:r>
          </a:p>
          <a:p>
            <a:r>
              <a:rPr lang="en-US" sz="1200">
                <a:latin typeface="Bookman Old Style"/>
                <a:cs typeface="Segoe UI"/>
              </a:rPr>
              <a:t>contents</a:t>
            </a:r>
            <a:endParaRPr lang="en-US" sz="1200">
              <a:latin typeface="Bookman Old Style"/>
            </a:endParaRPr>
          </a:p>
        </p:txBody>
      </p:sp>
      <p:sp>
        <p:nvSpPr>
          <p:cNvPr id="16" name="TextBox 15">
            <a:extLst>
              <a:ext uri="{FF2B5EF4-FFF2-40B4-BE49-F238E27FC236}">
                <a16:creationId xmlns:a16="http://schemas.microsoft.com/office/drawing/2014/main" id="{78ADD1DD-D89F-E60F-E5D9-DA6B2079F740}"/>
              </a:ext>
            </a:extLst>
          </p:cNvPr>
          <p:cNvSpPr txBox="1"/>
          <p:nvPr/>
        </p:nvSpPr>
        <p:spPr>
          <a:xfrm>
            <a:off x="10548524" y="3423603"/>
            <a:ext cx="13487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ookman Old Style"/>
                <a:cs typeface="Segoe UI"/>
              </a:rPr>
              <a:t>View added playlists</a:t>
            </a:r>
            <a:endParaRPr lang="en-US"/>
          </a:p>
        </p:txBody>
      </p:sp>
      <p:sp>
        <p:nvSpPr>
          <p:cNvPr id="17" name="TextBox 16">
            <a:extLst>
              <a:ext uri="{FF2B5EF4-FFF2-40B4-BE49-F238E27FC236}">
                <a16:creationId xmlns:a16="http://schemas.microsoft.com/office/drawing/2014/main" id="{677D00A8-9436-B79E-5EC2-3E4614E821D2}"/>
              </a:ext>
            </a:extLst>
          </p:cNvPr>
          <p:cNvSpPr txBox="1"/>
          <p:nvPr/>
        </p:nvSpPr>
        <p:spPr>
          <a:xfrm>
            <a:off x="10465180" y="3911759"/>
            <a:ext cx="15035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ookman Old Style"/>
                <a:cs typeface="Segoe UI"/>
              </a:rPr>
              <a:t>Teacher 's profile</a:t>
            </a:r>
          </a:p>
        </p:txBody>
      </p:sp>
      <p:sp>
        <p:nvSpPr>
          <p:cNvPr id="18" name="TextBox 17">
            <a:extLst>
              <a:ext uri="{FF2B5EF4-FFF2-40B4-BE49-F238E27FC236}">
                <a16:creationId xmlns:a16="http://schemas.microsoft.com/office/drawing/2014/main" id="{CA88B8F1-CE6A-A4A8-966D-CF822A27270C}"/>
              </a:ext>
            </a:extLst>
          </p:cNvPr>
          <p:cNvSpPr txBox="1"/>
          <p:nvPr/>
        </p:nvSpPr>
        <p:spPr>
          <a:xfrm>
            <a:off x="3809586" y="6400165"/>
            <a:ext cx="117012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ookman Old Style"/>
                <a:cs typeface="Segoe UI"/>
              </a:rPr>
              <a:t>Liked videos</a:t>
            </a:r>
          </a:p>
        </p:txBody>
      </p:sp>
      <p:sp>
        <p:nvSpPr>
          <p:cNvPr id="19" name="TextBox 18">
            <a:extLst>
              <a:ext uri="{FF2B5EF4-FFF2-40B4-BE49-F238E27FC236}">
                <a16:creationId xmlns:a16="http://schemas.microsoft.com/office/drawing/2014/main" id="{0FF8BAA9-EF95-82BB-5736-EA6D9FF69E94}"/>
              </a:ext>
            </a:extLst>
          </p:cNvPr>
          <p:cNvSpPr txBox="1"/>
          <p:nvPr/>
        </p:nvSpPr>
        <p:spPr>
          <a:xfrm>
            <a:off x="6095586" y="6400165"/>
            <a:ext cx="1741626" cy="283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ookman Old Style"/>
                <a:cs typeface="Segoe UI"/>
              </a:rPr>
              <a:t>Comments Received</a:t>
            </a:r>
          </a:p>
        </p:txBody>
      </p:sp>
      <p:sp>
        <p:nvSpPr>
          <p:cNvPr id="20" name="TextBox 19">
            <a:extLst>
              <a:ext uri="{FF2B5EF4-FFF2-40B4-BE49-F238E27FC236}">
                <a16:creationId xmlns:a16="http://schemas.microsoft.com/office/drawing/2014/main" id="{EE7934D8-1F4A-A600-EAAC-AC49A005F1BA}"/>
              </a:ext>
            </a:extLst>
          </p:cNvPr>
          <p:cNvSpPr txBox="1"/>
          <p:nvPr/>
        </p:nvSpPr>
        <p:spPr>
          <a:xfrm>
            <a:off x="8155368" y="6400165"/>
            <a:ext cx="2646500" cy="283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ookman Old Style"/>
                <a:cs typeface="Segoe UI"/>
              </a:rPr>
              <a:t>Redirects  to login/register page</a:t>
            </a:r>
          </a:p>
        </p:txBody>
      </p:sp>
      <p:sp>
        <p:nvSpPr>
          <p:cNvPr id="21" name="TextBox 20">
            <a:extLst>
              <a:ext uri="{FF2B5EF4-FFF2-40B4-BE49-F238E27FC236}">
                <a16:creationId xmlns:a16="http://schemas.microsoft.com/office/drawing/2014/main" id="{2CFBAABA-9493-7721-42F9-CF44EFC4EEAD}"/>
              </a:ext>
            </a:extLst>
          </p:cNvPr>
          <p:cNvSpPr txBox="1"/>
          <p:nvPr/>
        </p:nvSpPr>
        <p:spPr>
          <a:xfrm>
            <a:off x="1368806" y="6400165"/>
            <a:ext cx="21107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ookman Old Style"/>
                <a:cs typeface="Segoe UI"/>
              </a:rPr>
              <a:t>View Teacher 's profile</a:t>
            </a:r>
          </a:p>
        </p:txBody>
      </p:sp>
    </p:spTree>
    <p:extLst>
      <p:ext uri="{BB962C8B-B14F-4D97-AF65-F5344CB8AC3E}">
        <p14:creationId xmlns:p14="http://schemas.microsoft.com/office/powerpoint/2010/main" val="1930518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7334-420B-E9C3-0BB5-4EA64A2E9609}"/>
              </a:ext>
            </a:extLst>
          </p:cNvPr>
          <p:cNvSpPr>
            <a:spLocks noGrp="1"/>
          </p:cNvSpPr>
          <p:nvPr>
            <p:ph type="title"/>
          </p:nvPr>
        </p:nvSpPr>
        <p:spPr>
          <a:xfrm>
            <a:off x="533114" y="281178"/>
            <a:ext cx="11119104" cy="640080"/>
          </a:xfrm>
        </p:spPr>
        <p:txBody>
          <a:bodyPr/>
          <a:lstStyle/>
          <a:p>
            <a:r>
              <a:rPr lang="en-US">
                <a:latin typeface="Bookman Old Style"/>
                <a:cs typeface="Segoe UI"/>
              </a:rPr>
              <a:t>PLAYLIST PAGE</a:t>
            </a:r>
          </a:p>
        </p:txBody>
      </p:sp>
      <p:pic>
        <p:nvPicPr>
          <p:cNvPr id="3" name="Picture 2" descr="A screenshot of a video game&#10;&#10;Description automatically generated">
            <a:extLst>
              <a:ext uri="{FF2B5EF4-FFF2-40B4-BE49-F238E27FC236}">
                <a16:creationId xmlns:a16="http://schemas.microsoft.com/office/drawing/2014/main" id="{E995B0CA-A3F7-6194-45AF-096A79B89E48}"/>
              </a:ext>
            </a:extLst>
          </p:cNvPr>
          <p:cNvPicPr>
            <a:picLocks noChangeAspect="1"/>
          </p:cNvPicPr>
          <p:nvPr/>
        </p:nvPicPr>
        <p:blipFill>
          <a:blip r:embed="rId2"/>
          <a:stretch>
            <a:fillRect/>
          </a:stretch>
        </p:blipFill>
        <p:spPr>
          <a:xfrm>
            <a:off x="528637" y="1121569"/>
            <a:ext cx="8848725" cy="4948239"/>
          </a:xfrm>
          <a:prstGeom prst="rect">
            <a:avLst/>
          </a:prstGeom>
        </p:spPr>
      </p:pic>
      <p:cxnSp>
        <p:nvCxnSpPr>
          <p:cNvPr id="5" name="Straight Arrow Connector 4">
            <a:extLst>
              <a:ext uri="{FF2B5EF4-FFF2-40B4-BE49-F238E27FC236}">
                <a16:creationId xmlns:a16="http://schemas.microsoft.com/office/drawing/2014/main" id="{68409C81-2CA0-61B0-52E0-C81EF1F87F84}"/>
              </a:ext>
            </a:extLst>
          </p:cNvPr>
          <p:cNvCxnSpPr>
            <a:cxnSpLocks/>
          </p:cNvCxnSpPr>
          <p:nvPr/>
        </p:nvCxnSpPr>
        <p:spPr>
          <a:xfrm>
            <a:off x="8924925" y="4602956"/>
            <a:ext cx="1188242" cy="9524"/>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7" name="Straight Arrow Connector 6">
            <a:extLst>
              <a:ext uri="{FF2B5EF4-FFF2-40B4-BE49-F238E27FC236}">
                <a16:creationId xmlns:a16="http://schemas.microsoft.com/office/drawing/2014/main" id="{CD58A7EE-45E3-D64A-EDBD-E7ACBE44D593}"/>
              </a:ext>
            </a:extLst>
          </p:cNvPr>
          <p:cNvCxnSpPr>
            <a:cxnSpLocks/>
          </p:cNvCxnSpPr>
          <p:nvPr/>
        </p:nvCxnSpPr>
        <p:spPr>
          <a:xfrm>
            <a:off x="8924925" y="4293394"/>
            <a:ext cx="1188242" cy="9524"/>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AC036963-CDF8-2F88-94C1-F66E98E92A15}"/>
              </a:ext>
            </a:extLst>
          </p:cNvPr>
          <p:cNvCxnSpPr>
            <a:cxnSpLocks/>
          </p:cNvCxnSpPr>
          <p:nvPr/>
        </p:nvCxnSpPr>
        <p:spPr>
          <a:xfrm>
            <a:off x="3102769" y="4364831"/>
            <a:ext cx="569117" cy="2045492"/>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16E43D04-FB25-3A74-16F5-486F6AA8D694}"/>
              </a:ext>
            </a:extLst>
          </p:cNvPr>
          <p:cNvCxnSpPr>
            <a:cxnSpLocks/>
          </p:cNvCxnSpPr>
          <p:nvPr/>
        </p:nvCxnSpPr>
        <p:spPr>
          <a:xfrm>
            <a:off x="6126956" y="5805487"/>
            <a:ext cx="1759741" cy="545305"/>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4F7CFDA9-D749-C043-1B59-4E504063D96E}"/>
              </a:ext>
            </a:extLst>
          </p:cNvPr>
          <p:cNvSpPr txBox="1"/>
          <p:nvPr/>
        </p:nvSpPr>
        <p:spPr>
          <a:xfrm>
            <a:off x="10107993" y="4161791"/>
            <a:ext cx="13487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ookman Old Style"/>
                <a:cs typeface="Segoe UI"/>
              </a:rPr>
              <a:t>Delete content</a:t>
            </a:r>
          </a:p>
        </p:txBody>
      </p:sp>
      <p:sp>
        <p:nvSpPr>
          <p:cNvPr id="15" name="TextBox 14">
            <a:extLst>
              <a:ext uri="{FF2B5EF4-FFF2-40B4-BE49-F238E27FC236}">
                <a16:creationId xmlns:a16="http://schemas.microsoft.com/office/drawing/2014/main" id="{038447D0-F937-C97B-5F57-696BCF5300C8}"/>
              </a:ext>
            </a:extLst>
          </p:cNvPr>
          <p:cNvSpPr txBox="1"/>
          <p:nvPr/>
        </p:nvSpPr>
        <p:spPr>
          <a:xfrm>
            <a:off x="10107993" y="4542791"/>
            <a:ext cx="182359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Bookman Old Style"/>
                <a:cs typeface="Segoe UI"/>
              </a:rPr>
              <a:t>Redirects to view playlist page, where you can bookmark a playlist and view the uploaded contents </a:t>
            </a:r>
          </a:p>
        </p:txBody>
      </p:sp>
      <p:sp>
        <p:nvSpPr>
          <p:cNvPr id="4" name="TextBox 13">
            <a:extLst>
              <a:ext uri="{FF2B5EF4-FFF2-40B4-BE49-F238E27FC236}">
                <a16:creationId xmlns:a16="http://schemas.microsoft.com/office/drawing/2014/main" id="{ABE6B68F-8B45-29CC-C0A0-39F8C0D9D8F6}"/>
              </a:ext>
            </a:extLst>
          </p:cNvPr>
          <p:cNvSpPr txBox="1"/>
          <p:nvPr/>
        </p:nvSpPr>
        <p:spPr>
          <a:xfrm>
            <a:off x="7903093" y="6190858"/>
            <a:ext cx="177941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Bookman Old Style"/>
                <a:cs typeface="Segoe UI"/>
              </a:rPr>
              <a:t>Add new playlist. Redirects to add playlist form.</a:t>
            </a:r>
          </a:p>
        </p:txBody>
      </p:sp>
      <p:sp>
        <p:nvSpPr>
          <p:cNvPr id="6" name="TextBox 13">
            <a:extLst>
              <a:ext uri="{FF2B5EF4-FFF2-40B4-BE49-F238E27FC236}">
                <a16:creationId xmlns:a16="http://schemas.microsoft.com/office/drawing/2014/main" id="{ABE6B68F-8B45-29CC-C0A0-39F8C0D9D8F6}"/>
              </a:ext>
            </a:extLst>
          </p:cNvPr>
          <p:cNvSpPr txBox="1"/>
          <p:nvPr/>
        </p:nvSpPr>
        <p:spPr>
          <a:xfrm>
            <a:off x="3716925" y="6190168"/>
            <a:ext cx="17573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Bookman Old Style"/>
                <a:cs typeface="Segoe UI"/>
              </a:rPr>
              <a:t>Redirects to uipdate form page</a:t>
            </a:r>
          </a:p>
        </p:txBody>
      </p:sp>
    </p:spTree>
    <p:extLst>
      <p:ext uri="{BB962C8B-B14F-4D97-AF65-F5344CB8AC3E}">
        <p14:creationId xmlns:p14="http://schemas.microsoft.com/office/powerpoint/2010/main" val="281765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EF7-534A-8358-6C8A-3F6423804705}"/>
              </a:ext>
            </a:extLst>
          </p:cNvPr>
          <p:cNvSpPr>
            <a:spLocks noGrp="1"/>
          </p:cNvSpPr>
          <p:nvPr>
            <p:ph type="title"/>
          </p:nvPr>
        </p:nvSpPr>
        <p:spPr>
          <a:xfrm>
            <a:off x="532251" y="268754"/>
            <a:ext cx="11119104" cy="640080"/>
          </a:xfrm>
        </p:spPr>
        <p:txBody>
          <a:bodyPr/>
          <a:lstStyle/>
          <a:p>
            <a:r>
              <a:rPr lang="en-US">
                <a:latin typeface="Bookman Old Style"/>
              </a:rPr>
              <a:t>CONTENTS PAGE</a:t>
            </a:r>
            <a:endParaRPr lang="en-US"/>
          </a:p>
        </p:txBody>
      </p:sp>
      <p:pic>
        <p:nvPicPr>
          <p:cNvPr id="3" name="Picture 2" descr="A screenshot of a computer&#10;&#10;Description automatically generated">
            <a:extLst>
              <a:ext uri="{FF2B5EF4-FFF2-40B4-BE49-F238E27FC236}">
                <a16:creationId xmlns:a16="http://schemas.microsoft.com/office/drawing/2014/main" id="{00E16663-5FB4-FE98-3201-7DB72F38EF61}"/>
              </a:ext>
            </a:extLst>
          </p:cNvPr>
          <p:cNvPicPr>
            <a:picLocks noChangeAspect="1"/>
          </p:cNvPicPr>
          <p:nvPr/>
        </p:nvPicPr>
        <p:blipFill>
          <a:blip r:embed="rId2"/>
          <a:stretch>
            <a:fillRect/>
          </a:stretch>
        </p:blipFill>
        <p:spPr>
          <a:xfrm>
            <a:off x="376307" y="1110213"/>
            <a:ext cx="8777909" cy="4968876"/>
          </a:xfrm>
          <a:prstGeom prst="rect">
            <a:avLst/>
          </a:prstGeom>
        </p:spPr>
      </p:pic>
      <p:cxnSp>
        <p:nvCxnSpPr>
          <p:cNvPr id="5" name="Straight Arrow Connector 4">
            <a:extLst>
              <a:ext uri="{FF2B5EF4-FFF2-40B4-BE49-F238E27FC236}">
                <a16:creationId xmlns:a16="http://schemas.microsoft.com/office/drawing/2014/main" id="{169E5313-F2E4-3141-0C74-ADECBA2CE811}"/>
              </a:ext>
            </a:extLst>
          </p:cNvPr>
          <p:cNvCxnSpPr>
            <a:cxnSpLocks/>
          </p:cNvCxnSpPr>
          <p:nvPr/>
        </p:nvCxnSpPr>
        <p:spPr>
          <a:xfrm flipV="1">
            <a:off x="7555534" y="4512745"/>
            <a:ext cx="2767459" cy="1519"/>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7" name="Straight Arrow Connector 6">
            <a:extLst>
              <a:ext uri="{FF2B5EF4-FFF2-40B4-BE49-F238E27FC236}">
                <a16:creationId xmlns:a16="http://schemas.microsoft.com/office/drawing/2014/main" id="{D079083C-DEEB-A275-FED6-3E28564EC7A3}"/>
              </a:ext>
            </a:extLst>
          </p:cNvPr>
          <p:cNvCxnSpPr>
            <a:cxnSpLocks/>
          </p:cNvCxnSpPr>
          <p:nvPr/>
        </p:nvCxnSpPr>
        <p:spPr>
          <a:xfrm>
            <a:off x="5976316" y="5806351"/>
            <a:ext cx="4346676" cy="9524"/>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B71842D0-E30C-8EC4-8B93-5F4833BD8C2D}"/>
              </a:ext>
            </a:extLst>
          </p:cNvPr>
          <p:cNvCxnSpPr>
            <a:cxnSpLocks/>
          </p:cNvCxnSpPr>
          <p:nvPr/>
        </p:nvCxnSpPr>
        <p:spPr>
          <a:xfrm flipV="1">
            <a:off x="2144230" y="4170396"/>
            <a:ext cx="1497459" cy="2177084"/>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F565BE72-6E5B-281D-B0EB-7EAD2B126B4F}"/>
              </a:ext>
            </a:extLst>
          </p:cNvPr>
          <p:cNvCxnSpPr>
            <a:cxnSpLocks/>
          </p:cNvCxnSpPr>
          <p:nvPr/>
        </p:nvCxnSpPr>
        <p:spPr>
          <a:xfrm>
            <a:off x="7555534" y="4194003"/>
            <a:ext cx="2767459" cy="20567"/>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TextBox 13">
            <a:extLst>
              <a:ext uri="{FF2B5EF4-FFF2-40B4-BE49-F238E27FC236}">
                <a16:creationId xmlns:a16="http://schemas.microsoft.com/office/drawing/2014/main" id="{6F1A6423-5492-E7C5-BB85-704344772186}"/>
              </a:ext>
            </a:extLst>
          </p:cNvPr>
          <p:cNvSpPr txBox="1"/>
          <p:nvPr/>
        </p:nvSpPr>
        <p:spPr>
          <a:xfrm>
            <a:off x="10343703" y="5550336"/>
            <a:ext cx="1713154"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Bookman Old Style"/>
                <a:cs typeface="Segoe UI"/>
              </a:rPr>
              <a:t>Add new contents. Redirects to add contents form.</a:t>
            </a:r>
          </a:p>
        </p:txBody>
      </p:sp>
      <p:sp>
        <p:nvSpPr>
          <p:cNvPr id="15" name="TextBox 13">
            <a:extLst>
              <a:ext uri="{FF2B5EF4-FFF2-40B4-BE49-F238E27FC236}">
                <a16:creationId xmlns:a16="http://schemas.microsoft.com/office/drawing/2014/main" id="{AC6510A5-0F4C-7357-5025-8899686EEF42}"/>
              </a:ext>
            </a:extLst>
          </p:cNvPr>
          <p:cNvSpPr txBox="1"/>
          <p:nvPr/>
        </p:nvSpPr>
        <p:spPr>
          <a:xfrm>
            <a:off x="10343702" y="4434945"/>
            <a:ext cx="177941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Bookman Old Style"/>
                <a:cs typeface="Segoe UI"/>
              </a:rPr>
              <a:t>Watch the uploaded video</a:t>
            </a:r>
          </a:p>
        </p:txBody>
      </p:sp>
      <p:sp>
        <p:nvSpPr>
          <p:cNvPr id="17" name="TextBox 13">
            <a:extLst>
              <a:ext uri="{FF2B5EF4-FFF2-40B4-BE49-F238E27FC236}">
                <a16:creationId xmlns:a16="http://schemas.microsoft.com/office/drawing/2014/main" id="{961B72AC-C14D-362E-794F-678F42C44A0C}"/>
              </a:ext>
            </a:extLst>
          </p:cNvPr>
          <p:cNvSpPr txBox="1"/>
          <p:nvPr/>
        </p:nvSpPr>
        <p:spPr>
          <a:xfrm>
            <a:off x="10299528" y="4070510"/>
            <a:ext cx="1359763"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Bookman Old Style"/>
                <a:cs typeface="Segoe UI"/>
              </a:rPr>
              <a:t>Delete Content</a:t>
            </a:r>
          </a:p>
        </p:txBody>
      </p:sp>
      <p:sp>
        <p:nvSpPr>
          <p:cNvPr id="19" name="TextBox 13">
            <a:extLst>
              <a:ext uri="{FF2B5EF4-FFF2-40B4-BE49-F238E27FC236}">
                <a16:creationId xmlns:a16="http://schemas.microsoft.com/office/drawing/2014/main" id="{1EDB9CC4-ACB9-784B-5961-A13FF247BCBF}"/>
              </a:ext>
            </a:extLst>
          </p:cNvPr>
          <p:cNvSpPr txBox="1"/>
          <p:nvPr/>
        </p:nvSpPr>
        <p:spPr>
          <a:xfrm>
            <a:off x="249963" y="6212945"/>
            <a:ext cx="2165936"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Bookman Old Style"/>
                <a:cs typeface="Segoe UI"/>
              </a:rPr>
              <a:t>Update existing playlist. Redirects to update content form.</a:t>
            </a:r>
          </a:p>
        </p:txBody>
      </p:sp>
    </p:spTree>
    <p:extLst>
      <p:ext uri="{BB962C8B-B14F-4D97-AF65-F5344CB8AC3E}">
        <p14:creationId xmlns:p14="http://schemas.microsoft.com/office/powerpoint/2010/main" val="41888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5A81-BC84-2A80-B4A7-B94098C1F637}"/>
              </a:ext>
            </a:extLst>
          </p:cNvPr>
          <p:cNvSpPr>
            <a:spLocks noGrp="1"/>
          </p:cNvSpPr>
          <p:nvPr>
            <p:ph type="title"/>
          </p:nvPr>
        </p:nvSpPr>
        <p:spPr>
          <a:xfrm>
            <a:off x="532251" y="235624"/>
            <a:ext cx="11119104" cy="640080"/>
          </a:xfrm>
        </p:spPr>
        <p:txBody>
          <a:bodyPr/>
          <a:lstStyle/>
          <a:p>
            <a:r>
              <a:rPr lang="en-US">
                <a:latin typeface="Bookman Old Style"/>
                <a:cs typeface="Segoe UI"/>
              </a:rPr>
              <a:t>COMMENTS</a:t>
            </a:r>
            <a:endParaRPr lang="en-US">
              <a:cs typeface="Segoe UI"/>
            </a:endParaRPr>
          </a:p>
        </p:txBody>
      </p:sp>
      <p:pic>
        <p:nvPicPr>
          <p:cNvPr id="3" name="Picture 2" descr="A screenshot of a computer&#10;&#10;Description automatically generated">
            <a:extLst>
              <a:ext uri="{FF2B5EF4-FFF2-40B4-BE49-F238E27FC236}">
                <a16:creationId xmlns:a16="http://schemas.microsoft.com/office/drawing/2014/main" id="{E80A70BA-C7DE-3FF2-4BF6-550CC39696FC}"/>
              </a:ext>
            </a:extLst>
          </p:cNvPr>
          <p:cNvPicPr>
            <a:picLocks noChangeAspect="1"/>
          </p:cNvPicPr>
          <p:nvPr/>
        </p:nvPicPr>
        <p:blipFill>
          <a:blip r:embed="rId2"/>
          <a:stretch>
            <a:fillRect/>
          </a:stretch>
        </p:blipFill>
        <p:spPr>
          <a:xfrm>
            <a:off x="735978" y="1241219"/>
            <a:ext cx="8389870" cy="5159651"/>
          </a:xfrm>
          <a:prstGeom prst="rect">
            <a:avLst/>
          </a:prstGeom>
        </p:spPr>
      </p:pic>
      <p:cxnSp>
        <p:nvCxnSpPr>
          <p:cNvPr id="4" name="Straight Arrow Connector 3">
            <a:extLst>
              <a:ext uri="{FF2B5EF4-FFF2-40B4-BE49-F238E27FC236}">
                <a16:creationId xmlns:a16="http://schemas.microsoft.com/office/drawing/2014/main" id="{7616F820-76C5-2CD5-EF3D-610652F92FF0}"/>
              </a:ext>
            </a:extLst>
          </p:cNvPr>
          <p:cNvCxnSpPr/>
          <p:nvPr/>
        </p:nvCxnSpPr>
        <p:spPr>
          <a:xfrm>
            <a:off x="5495235" y="3479798"/>
            <a:ext cx="4437268" cy="149970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9657E874-20FB-B5D3-DD6E-118D90D8E3CD}"/>
              </a:ext>
            </a:extLst>
          </p:cNvPr>
          <p:cNvSpPr txBox="1"/>
          <p:nvPr/>
        </p:nvSpPr>
        <p:spPr>
          <a:xfrm>
            <a:off x="9809718" y="5037360"/>
            <a:ext cx="205954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ookman Old Style"/>
                <a:cs typeface="Segoe UI"/>
              </a:rPr>
              <a:t>Comment received</a:t>
            </a:r>
          </a:p>
        </p:txBody>
      </p:sp>
    </p:spTree>
    <p:extLst>
      <p:ext uri="{BB962C8B-B14F-4D97-AF65-F5344CB8AC3E}">
        <p14:creationId xmlns:p14="http://schemas.microsoft.com/office/powerpoint/2010/main" val="3887085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6DB3-88AE-5360-8989-9A12DC46625F}"/>
              </a:ext>
            </a:extLst>
          </p:cNvPr>
          <p:cNvSpPr>
            <a:spLocks noGrp="1"/>
          </p:cNvSpPr>
          <p:nvPr>
            <p:ph type="title"/>
          </p:nvPr>
        </p:nvSpPr>
        <p:spPr>
          <a:xfrm>
            <a:off x="442807" y="3063917"/>
            <a:ext cx="4837176" cy="2103120"/>
          </a:xfrm>
        </p:spPr>
        <p:txBody>
          <a:bodyPr>
            <a:normAutofit/>
          </a:bodyPr>
          <a:lstStyle/>
          <a:p>
            <a:r>
              <a:rPr lang="en-US" sz="6600">
                <a:latin typeface="Bookman Old Style"/>
              </a:rPr>
              <a:t>CONTENT</a:t>
            </a:r>
            <a:endParaRPr lang="en-US" sz="6600"/>
          </a:p>
        </p:txBody>
      </p:sp>
      <p:sp>
        <p:nvSpPr>
          <p:cNvPr id="4" name="Text Placeholder 3">
            <a:extLst>
              <a:ext uri="{FF2B5EF4-FFF2-40B4-BE49-F238E27FC236}">
                <a16:creationId xmlns:a16="http://schemas.microsoft.com/office/drawing/2014/main" id="{EEAFB121-296F-317C-87CA-3BDE35F19AFB}"/>
              </a:ext>
            </a:extLst>
          </p:cNvPr>
          <p:cNvSpPr>
            <a:spLocks noGrp="1"/>
          </p:cNvSpPr>
          <p:nvPr>
            <p:ph type="body" sz="quarter" idx="11"/>
          </p:nvPr>
        </p:nvSpPr>
        <p:spPr/>
        <p:txBody>
          <a:bodyPr vert="horz" lIns="91440" tIns="45720" rIns="91440" bIns="45720" rtlCol="0" anchor="t">
            <a:noAutofit/>
          </a:bodyPr>
          <a:lstStyle/>
          <a:p>
            <a:r>
              <a:rPr lang="en-US" sz="2400"/>
              <a:t>Introduction</a:t>
            </a:r>
            <a:endParaRPr lang="en-US"/>
          </a:p>
        </p:txBody>
      </p:sp>
      <p:sp>
        <p:nvSpPr>
          <p:cNvPr id="5" name="Text Placeholder 4">
            <a:extLst>
              <a:ext uri="{FF2B5EF4-FFF2-40B4-BE49-F238E27FC236}">
                <a16:creationId xmlns:a16="http://schemas.microsoft.com/office/drawing/2014/main" id="{F27C48C3-15F1-46E9-0F6A-939F2F07412D}"/>
              </a:ext>
            </a:extLst>
          </p:cNvPr>
          <p:cNvSpPr>
            <a:spLocks noGrp="1"/>
          </p:cNvSpPr>
          <p:nvPr>
            <p:ph type="body" sz="quarter" idx="15"/>
          </p:nvPr>
        </p:nvSpPr>
        <p:spPr/>
        <p:txBody>
          <a:bodyPr vert="horz" lIns="91440" tIns="45720" rIns="91440" bIns="45720" rtlCol="0" anchor="t">
            <a:noAutofit/>
          </a:bodyPr>
          <a:lstStyle/>
          <a:p>
            <a:r>
              <a:rPr lang="en-US" sz="2400"/>
              <a:t>Languages Used</a:t>
            </a:r>
            <a:endParaRPr lang="en-US"/>
          </a:p>
        </p:txBody>
      </p:sp>
      <p:sp>
        <p:nvSpPr>
          <p:cNvPr id="6" name="Text Placeholder 5">
            <a:extLst>
              <a:ext uri="{FF2B5EF4-FFF2-40B4-BE49-F238E27FC236}">
                <a16:creationId xmlns:a16="http://schemas.microsoft.com/office/drawing/2014/main" id="{89C89D86-96F8-58A4-4705-0E4950514AB5}"/>
              </a:ext>
            </a:extLst>
          </p:cNvPr>
          <p:cNvSpPr>
            <a:spLocks noGrp="1"/>
          </p:cNvSpPr>
          <p:nvPr>
            <p:ph type="body" sz="quarter" idx="16"/>
          </p:nvPr>
        </p:nvSpPr>
        <p:spPr/>
        <p:txBody>
          <a:bodyPr vert="horz" lIns="91440" tIns="45720" rIns="91440" bIns="45720" rtlCol="0" anchor="t">
            <a:noAutofit/>
          </a:bodyPr>
          <a:lstStyle/>
          <a:p>
            <a:r>
              <a:rPr lang="en-US" sz="2400"/>
              <a:t>DFD Of the project</a:t>
            </a:r>
            <a:endParaRPr lang="en-US"/>
          </a:p>
        </p:txBody>
      </p:sp>
      <p:sp>
        <p:nvSpPr>
          <p:cNvPr id="7" name="Text Placeholder 6">
            <a:extLst>
              <a:ext uri="{FF2B5EF4-FFF2-40B4-BE49-F238E27FC236}">
                <a16:creationId xmlns:a16="http://schemas.microsoft.com/office/drawing/2014/main" id="{E358CF92-8055-EDB7-8C45-679C5A95D6BA}"/>
              </a:ext>
            </a:extLst>
          </p:cNvPr>
          <p:cNvSpPr>
            <a:spLocks noGrp="1"/>
          </p:cNvSpPr>
          <p:nvPr>
            <p:ph type="body" sz="quarter" idx="17"/>
          </p:nvPr>
        </p:nvSpPr>
        <p:spPr>
          <a:xfrm>
            <a:off x="7155536" y="3905663"/>
            <a:ext cx="4090669" cy="477764"/>
          </a:xfrm>
        </p:spPr>
        <p:txBody>
          <a:bodyPr vert="horz" lIns="91440" tIns="45720" rIns="91440" bIns="45720" rtlCol="0" anchor="t">
            <a:noAutofit/>
          </a:bodyPr>
          <a:lstStyle/>
          <a:p>
            <a:r>
              <a:rPr lang="en-US" sz="2400">
                <a:latin typeface="Segoe UI Semibold"/>
                <a:cs typeface="Segoe UI Semibold"/>
              </a:rPr>
              <a:t>User Interfaces</a:t>
            </a:r>
            <a:endParaRPr lang="en-US" sz="2400"/>
          </a:p>
        </p:txBody>
      </p:sp>
      <p:sp>
        <p:nvSpPr>
          <p:cNvPr id="8" name="Text Placeholder 7">
            <a:extLst>
              <a:ext uri="{FF2B5EF4-FFF2-40B4-BE49-F238E27FC236}">
                <a16:creationId xmlns:a16="http://schemas.microsoft.com/office/drawing/2014/main" id="{E81DB545-9B67-8F72-D315-9DBE591460BA}"/>
              </a:ext>
            </a:extLst>
          </p:cNvPr>
          <p:cNvSpPr>
            <a:spLocks noGrp="1"/>
          </p:cNvSpPr>
          <p:nvPr>
            <p:ph type="body" sz="quarter" idx="18"/>
          </p:nvPr>
        </p:nvSpPr>
        <p:spPr/>
        <p:txBody>
          <a:bodyPr vert="horz" lIns="91440" tIns="45720" rIns="91440" bIns="45720" rtlCol="0" anchor="t">
            <a:noAutofit/>
          </a:bodyPr>
          <a:lstStyle/>
          <a:p>
            <a:endParaRPr lang="en-US"/>
          </a:p>
          <a:p>
            <a:endParaRPr lang="en-US"/>
          </a:p>
        </p:txBody>
      </p:sp>
      <p:sp>
        <p:nvSpPr>
          <p:cNvPr id="9" name="TextBox 8">
            <a:extLst>
              <a:ext uri="{FF2B5EF4-FFF2-40B4-BE49-F238E27FC236}">
                <a16:creationId xmlns:a16="http://schemas.microsoft.com/office/drawing/2014/main" id="{31FBCA26-4C14-91BD-EB24-A6AC9D09C3D8}"/>
              </a:ext>
            </a:extLst>
          </p:cNvPr>
          <p:cNvSpPr txBox="1"/>
          <p:nvPr/>
        </p:nvSpPr>
        <p:spPr>
          <a:xfrm>
            <a:off x="7117291" y="4693708"/>
            <a:ext cx="45614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2"/>
                </a:solidFill>
                <a:latin typeface="segoe ui semibold"/>
                <a:cs typeface="Segoe UI"/>
              </a:rPr>
              <a:t>Conclusion &amp; Future Scope</a:t>
            </a:r>
          </a:p>
        </p:txBody>
      </p:sp>
    </p:spTree>
    <p:extLst>
      <p:ext uri="{BB962C8B-B14F-4D97-AF65-F5344CB8AC3E}">
        <p14:creationId xmlns:p14="http://schemas.microsoft.com/office/powerpoint/2010/main" val="2797713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15EA-5D69-25D6-F4E4-C7B6642FD9A2}"/>
              </a:ext>
            </a:extLst>
          </p:cNvPr>
          <p:cNvSpPr>
            <a:spLocks noGrp="1"/>
          </p:cNvSpPr>
          <p:nvPr>
            <p:ph type="title"/>
          </p:nvPr>
        </p:nvSpPr>
        <p:spPr>
          <a:xfrm>
            <a:off x="530854" y="354725"/>
            <a:ext cx="11119104" cy="640080"/>
          </a:xfrm>
        </p:spPr>
        <p:txBody>
          <a:bodyPr/>
          <a:lstStyle/>
          <a:p>
            <a:r>
              <a:rPr lang="en-US">
                <a:latin typeface="Bookman Old Style"/>
              </a:rPr>
              <a:t>DARK MODE</a:t>
            </a:r>
          </a:p>
        </p:txBody>
      </p:sp>
      <p:pic>
        <p:nvPicPr>
          <p:cNvPr id="3" name="Picture 2" descr="A screenshot of a web page&#10;&#10;Description automatically generated">
            <a:extLst>
              <a:ext uri="{FF2B5EF4-FFF2-40B4-BE49-F238E27FC236}">
                <a16:creationId xmlns:a16="http://schemas.microsoft.com/office/drawing/2014/main" id="{0F88AB60-D032-F339-8C2F-6C4D5803E353}"/>
              </a:ext>
            </a:extLst>
          </p:cNvPr>
          <p:cNvPicPr>
            <a:picLocks noChangeAspect="1"/>
          </p:cNvPicPr>
          <p:nvPr/>
        </p:nvPicPr>
        <p:blipFill>
          <a:blip r:embed="rId2"/>
          <a:stretch>
            <a:fillRect/>
          </a:stretch>
        </p:blipFill>
        <p:spPr>
          <a:xfrm>
            <a:off x="2785641" y="1388175"/>
            <a:ext cx="6408516" cy="5123371"/>
          </a:xfrm>
          <a:prstGeom prst="rect">
            <a:avLst/>
          </a:prstGeom>
        </p:spPr>
      </p:pic>
      <p:pic>
        <p:nvPicPr>
          <p:cNvPr id="4" name="Picture 3">
            <a:extLst>
              <a:ext uri="{FF2B5EF4-FFF2-40B4-BE49-F238E27FC236}">
                <a16:creationId xmlns:a16="http://schemas.microsoft.com/office/drawing/2014/main" id="{CF1F4733-02A9-F03C-843E-96622070E4FB}"/>
              </a:ext>
            </a:extLst>
          </p:cNvPr>
          <p:cNvPicPr>
            <a:picLocks noChangeAspect="1"/>
          </p:cNvPicPr>
          <p:nvPr/>
        </p:nvPicPr>
        <p:blipFill>
          <a:blip r:embed="rId3"/>
          <a:stretch>
            <a:fillRect/>
          </a:stretch>
        </p:blipFill>
        <p:spPr>
          <a:xfrm>
            <a:off x="9006851" y="1386671"/>
            <a:ext cx="187486" cy="178202"/>
          </a:xfrm>
          <a:prstGeom prst="rect">
            <a:avLst/>
          </a:prstGeom>
        </p:spPr>
      </p:pic>
      <p:pic>
        <p:nvPicPr>
          <p:cNvPr id="5" name="Picture 4" descr="A long orange line on a black background&#10;&#10;Description automatically generated">
            <a:extLst>
              <a:ext uri="{FF2B5EF4-FFF2-40B4-BE49-F238E27FC236}">
                <a16:creationId xmlns:a16="http://schemas.microsoft.com/office/drawing/2014/main" id="{E8763158-9864-0DC9-BE5D-34866B1D1091}"/>
              </a:ext>
            </a:extLst>
          </p:cNvPr>
          <p:cNvPicPr>
            <a:picLocks noChangeAspect="1"/>
          </p:cNvPicPr>
          <p:nvPr/>
        </p:nvPicPr>
        <p:blipFill>
          <a:blip r:embed="rId4"/>
          <a:stretch>
            <a:fillRect/>
          </a:stretch>
        </p:blipFill>
        <p:spPr>
          <a:xfrm>
            <a:off x="9188852" y="1556372"/>
            <a:ext cx="460094" cy="948039"/>
          </a:xfrm>
          <a:prstGeom prst="rect">
            <a:avLst/>
          </a:prstGeom>
        </p:spPr>
      </p:pic>
      <p:sp>
        <p:nvSpPr>
          <p:cNvPr id="6" name="TextBox 5">
            <a:extLst>
              <a:ext uri="{FF2B5EF4-FFF2-40B4-BE49-F238E27FC236}">
                <a16:creationId xmlns:a16="http://schemas.microsoft.com/office/drawing/2014/main" id="{75040A79-429A-2CA5-2EAD-32397BBA0789}"/>
              </a:ext>
            </a:extLst>
          </p:cNvPr>
          <p:cNvSpPr txBox="1"/>
          <p:nvPr/>
        </p:nvSpPr>
        <p:spPr>
          <a:xfrm>
            <a:off x="9479666" y="2448046"/>
            <a:ext cx="21741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Dark Mode Enabled</a:t>
            </a:r>
          </a:p>
        </p:txBody>
      </p:sp>
    </p:spTree>
    <p:extLst>
      <p:ext uri="{BB962C8B-B14F-4D97-AF65-F5344CB8AC3E}">
        <p14:creationId xmlns:p14="http://schemas.microsoft.com/office/powerpoint/2010/main" val="4036753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41C9-4050-87FF-6169-09CBDB2441CB}"/>
              </a:ext>
            </a:extLst>
          </p:cNvPr>
          <p:cNvSpPr>
            <a:spLocks noGrp="1"/>
          </p:cNvSpPr>
          <p:nvPr>
            <p:ph type="title"/>
          </p:nvPr>
        </p:nvSpPr>
        <p:spPr>
          <a:xfrm>
            <a:off x="530854" y="267915"/>
            <a:ext cx="11119104" cy="640080"/>
          </a:xfrm>
        </p:spPr>
        <p:txBody>
          <a:bodyPr/>
          <a:lstStyle/>
          <a:p>
            <a:r>
              <a:rPr lang="en-US">
                <a:latin typeface="Bookman Old Style"/>
              </a:rPr>
              <a:t>RESPONSIVENESS(TAB AND MOBILE VIEW)</a:t>
            </a:r>
          </a:p>
        </p:txBody>
      </p:sp>
      <p:pic>
        <p:nvPicPr>
          <p:cNvPr id="3" name="Picture 2" descr="A screenshot of a web page&#10;&#10;Description automatically generated">
            <a:extLst>
              <a:ext uri="{FF2B5EF4-FFF2-40B4-BE49-F238E27FC236}">
                <a16:creationId xmlns:a16="http://schemas.microsoft.com/office/drawing/2014/main" id="{8978ABA2-5E3B-304E-7104-FDD5B9790F02}"/>
              </a:ext>
            </a:extLst>
          </p:cNvPr>
          <p:cNvPicPr>
            <a:picLocks noChangeAspect="1"/>
          </p:cNvPicPr>
          <p:nvPr/>
        </p:nvPicPr>
        <p:blipFill>
          <a:blip r:embed="rId2"/>
          <a:stretch>
            <a:fillRect/>
          </a:stretch>
        </p:blipFill>
        <p:spPr>
          <a:xfrm>
            <a:off x="1329159" y="1529535"/>
            <a:ext cx="3669174" cy="4879234"/>
          </a:xfrm>
          <a:prstGeom prst="rect">
            <a:avLst/>
          </a:prstGeom>
        </p:spPr>
      </p:pic>
      <p:pic>
        <p:nvPicPr>
          <p:cNvPr id="4" name="Picture 3">
            <a:extLst>
              <a:ext uri="{FF2B5EF4-FFF2-40B4-BE49-F238E27FC236}">
                <a16:creationId xmlns:a16="http://schemas.microsoft.com/office/drawing/2014/main" id="{D8AE9999-C3A2-B829-431E-F2F6FF10452A}"/>
              </a:ext>
            </a:extLst>
          </p:cNvPr>
          <p:cNvPicPr>
            <a:picLocks noChangeAspect="1"/>
          </p:cNvPicPr>
          <p:nvPr/>
        </p:nvPicPr>
        <p:blipFill>
          <a:blip r:embed="rId3"/>
          <a:stretch>
            <a:fillRect/>
          </a:stretch>
        </p:blipFill>
        <p:spPr>
          <a:xfrm>
            <a:off x="4602384" y="1626846"/>
            <a:ext cx="170727" cy="189777"/>
          </a:xfrm>
          <a:prstGeom prst="rect">
            <a:avLst/>
          </a:prstGeom>
        </p:spPr>
      </p:pic>
      <p:pic>
        <p:nvPicPr>
          <p:cNvPr id="5" name="Picture 4" descr="An orange arrow pointing down&#10;&#10;Description automatically generated">
            <a:extLst>
              <a:ext uri="{FF2B5EF4-FFF2-40B4-BE49-F238E27FC236}">
                <a16:creationId xmlns:a16="http://schemas.microsoft.com/office/drawing/2014/main" id="{F3214847-6C77-C013-8E95-F09C13B44730}"/>
              </a:ext>
            </a:extLst>
          </p:cNvPr>
          <p:cNvPicPr>
            <a:picLocks noChangeAspect="1"/>
          </p:cNvPicPr>
          <p:nvPr/>
        </p:nvPicPr>
        <p:blipFill>
          <a:blip r:embed="rId4"/>
          <a:stretch>
            <a:fillRect/>
          </a:stretch>
        </p:blipFill>
        <p:spPr>
          <a:xfrm>
            <a:off x="4741098" y="1808665"/>
            <a:ext cx="722815" cy="713532"/>
          </a:xfrm>
          <a:prstGeom prst="rect">
            <a:avLst/>
          </a:prstGeom>
        </p:spPr>
      </p:pic>
      <p:sp>
        <p:nvSpPr>
          <p:cNvPr id="6" name="TextBox 5">
            <a:extLst>
              <a:ext uri="{FF2B5EF4-FFF2-40B4-BE49-F238E27FC236}">
                <a16:creationId xmlns:a16="http://schemas.microsoft.com/office/drawing/2014/main" id="{12A0F85E-111C-D910-1495-3BECBAFDBF4E}"/>
              </a:ext>
            </a:extLst>
          </p:cNvPr>
          <p:cNvSpPr txBox="1"/>
          <p:nvPr/>
        </p:nvSpPr>
        <p:spPr>
          <a:xfrm>
            <a:off x="5129514" y="2457691"/>
            <a:ext cx="127707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Hamburger Menu</a:t>
            </a:r>
          </a:p>
        </p:txBody>
      </p:sp>
      <p:pic>
        <p:nvPicPr>
          <p:cNvPr id="7" name="Picture 6" descr="An orange arrow pointing up&#10;&#10;Description automatically generated">
            <a:extLst>
              <a:ext uri="{FF2B5EF4-FFF2-40B4-BE49-F238E27FC236}">
                <a16:creationId xmlns:a16="http://schemas.microsoft.com/office/drawing/2014/main" id="{F73F2623-8753-D317-3257-27F142B79A69}"/>
              </a:ext>
            </a:extLst>
          </p:cNvPr>
          <p:cNvPicPr>
            <a:picLocks noChangeAspect="1"/>
          </p:cNvPicPr>
          <p:nvPr/>
        </p:nvPicPr>
        <p:blipFill>
          <a:blip r:embed="rId5"/>
          <a:stretch>
            <a:fillRect/>
          </a:stretch>
        </p:blipFill>
        <p:spPr>
          <a:xfrm>
            <a:off x="667714" y="2733795"/>
            <a:ext cx="786597" cy="580182"/>
          </a:xfrm>
          <a:prstGeom prst="rect">
            <a:avLst/>
          </a:prstGeom>
        </p:spPr>
      </p:pic>
      <p:sp>
        <p:nvSpPr>
          <p:cNvPr id="8" name="TextBox 7">
            <a:extLst>
              <a:ext uri="{FF2B5EF4-FFF2-40B4-BE49-F238E27FC236}">
                <a16:creationId xmlns:a16="http://schemas.microsoft.com/office/drawing/2014/main" id="{3D4F41C1-9C6F-1615-B430-FAE7D2824F3D}"/>
              </a:ext>
            </a:extLst>
          </p:cNvPr>
          <p:cNvSpPr txBox="1"/>
          <p:nvPr/>
        </p:nvSpPr>
        <p:spPr>
          <a:xfrm>
            <a:off x="46298" y="3219691"/>
            <a:ext cx="224163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a:cs typeface="Times New Roman"/>
              </a:rPr>
              <a:t>M</a:t>
            </a:r>
            <a:r>
              <a:rPr lang="en-US" sz="1000">
                <a:latin typeface="Times New Roman"/>
                <a:cs typeface="Times New Roman"/>
              </a:rPr>
              <a:t>obile View</a:t>
            </a:r>
          </a:p>
          <a:p>
            <a:r>
              <a:rPr lang="en-US" sz="1000" err="1">
                <a:latin typeface="Times New Roman"/>
                <a:cs typeface="Times New Roman"/>
              </a:rPr>
              <a:t>IPhone</a:t>
            </a:r>
            <a:r>
              <a:rPr lang="en-US" sz="1000">
                <a:latin typeface="Times New Roman"/>
                <a:cs typeface="Times New Roman"/>
              </a:rPr>
              <a:t> SE  (375 x 667)</a:t>
            </a:r>
          </a:p>
        </p:txBody>
      </p:sp>
      <p:pic>
        <p:nvPicPr>
          <p:cNvPr id="9" name="Picture 8" descr="A screenshot of a web page&#10;&#10;Description automatically generated">
            <a:extLst>
              <a:ext uri="{FF2B5EF4-FFF2-40B4-BE49-F238E27FC236}">
                <a16:creationId xmlns:a16="http://schemas.microsoft.com/office/drawing/2014/main" id="{6BC88B9B-FA03-E1E6-4E3F-603D700613C7}"/>
              </a:ext>
            </a:extLst>
          </p:cNvPr>
          <p:cNvPicPr>
            <a:picLocks noChangeAspect="1"/>
          </p:cNvPicPr>
          <p:nvPr/>
        </p:nvPicPr>
        <p:blipFill>
          <a:blip r:embed="rId6"/>
          <a:stretch>
            <a:fillRect/>
          </a:stretch>
        </p:blipFill>
        <p:spPr>
          <a:xfrm>
            <a:off x="6701743" y="1526676"/>
            <a:ext cx="4247907" cy="4692038"/>
          </a:xfrm>
          <a:prstGeom prst="rect">
            <a:avLst/>
          </a:prstGeom>
        </p:spPr>
      </p:pic>
      <p:pic>
        <p:nvPicPr>
          <p:cNvPr id="10" name="Picture 9" descr="An orange circle on a black background&#10;&#10;Description automatically generated">
            <a:extLst>
              <a:ext uri="{FF2B5EF4-FFF2-40B4-BE49-F238E27FC236}">
                <a16:creationId xmlns:a16="http://schemas.microsoft.com/office/drawing/2014/main" id="{7AEBBAD5-AB03-4A55-B125-F9D305F38A81}"/>
              </a:ext>
            </a:extLst>
          </p:cNvPr>
          <p:cNvPicPr>
            <a:picLocks noChangeAspect="1"/>
          </p:cNvPicPr>
          <p:nvPr/>
        </p:nvPicPr>
        <p:blipFill>
          <a:blip r:embed="rId7"/>
          <a:stretch>
            <a:fillRect/>
          </a:stretch>
        </p:blipFill>
        <p:spPr>
          <a:xfrm>
            <a:off x="9836553" y="1626605"/>
            <a:ext cx="833378" cy="1203045"/>
          </a:xfrm>
          <a:prstGeom prst="rect">
            <a:avLst/>
          </a:prstGeom>
        </p:spPr>
      </p:pic>
      <p:pic>
        <p:nvPicPr>
          <p:cNvPr id="11" name="Picture 10" descr="A long orange line on a black background&#10;&#10;Description automatically generated">
            <a:extLst>
              <a:ext uri="{FF2B5EF4-FFF2-40B4-BE49-F238E27FC236}">
                <a16:creationId xmlns:a16="http://schemas.microsoft.com/office/drawing/2014/main" id="{E31A7FD2-6C7B-EECD-FE8A-E7C4550439BF}"/>
              </a:ext>
            </a:extLst>
          </p:cNvPr>
          <p:cNvPicPr>
            <a:picLocks noChangeAspect="1"/>
          </p:cNvPicPr>
          <p:nvPr/>
        </p:nvPicPr>
        <p:blipFill>
          <a:blip r:embed="rId8"/>
          <a:stretch>
            <a:fillRect/>
          </a:stretch>
        </p:blipFill>
        <p:spPr>
          <a:xfrm>
            <a:off x="10623811" y="2367806"/>
            <a:ext cx="850378" cy="444058"/>
          </a:xfrm>
          <a:prstGeom prst="rect">
            <a:avLst/>
          </a:prstGeom>
        </p:spPr>
      </p:pic>
      <p:sp>
        <p:nvSpPr>
          <p:cNvPr id="12" name="TextBox 11">
            <a:extLst>
              <a:ext uri="{FF2B5EF4-FFF2-40B4-BE49-F238E27FC236}">
                <a16:creationId xmlns:a16="http://schemas.microsoft.com/office/drawing/2014/main" id="{8F379E76-9B9A-42C1-C411-75BC9D2D4B1E}"/>
              </a:ext>
            </a:extLst>
          </p:cNvPr>
          <p:cNvSpPr txBox="1"/>
          <p:nvPr/>
        </p:nvSpPr>
        <p:spPr>
          <a:xfrm>
            <a:off x="11051894" y="2824222"/>
            <a:ext cx="10648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a:cs typeface="Times New Roman"/>
              </a:rPr>
              <a:t>Nav Menu in Tablet View</a:t>
            </a:r>
          </a:p>
        </p:txBody>
      </p:sp>
      <p:pic>
        <p:nvPicPr>
          <p:cNvPr id="13" name="Picture 12" descr="An orange arrow pointing up&#10;&#10;Description automatically generated">
            <a:extLst>
              <a:ext uri="{FF2B5EF4-FFF2-40B4-BE49-F238E27FC236}">
                <a16:creationId xmlns:a16="http://schemas.microsoft.com/office/drawing/2014/main" id="{B321C57B-4451-83CD-09E8-63D9E70D580E}"/>
              </a:ext>
            </a:extLst>
          </p:cNvPr>
          <p:cNvPicPr>
            <a:picLocks noChangeAspect="1"/>
          </p:cNvPicPr>
          <p:nvPr/>
        </p:nvPicPr>
        <p:blipFill>
          <a:blip r:embed="rId9"/>
          <a:stretch>
            <a:fillRect/>
          </a:stretch>
        </p:blipFill>
        <p:spPr>
          <a:xfrm>
            <a:off x="6001714" y="3095564"/>
            <a:ext cx="805888" cy="599353"/>
          </a:xfrm>
          <a:prstGeom prst="rect">
            <a:avLst/>
          </a:prstGeom>
        </p:spPr>
      </p:pic>
      <p:sp>
        <p:nvSpPr>
          <p:cNvPr id="14" name="TextBox 13">
            <a:extLst>
              <a:ext uri="{FF2B5EF4-FFF2-40B4-BE49-F238E27FC236}">
                <a16:creationId xmlns:a16="http://schemas.microsoft.com/office/drawing/2014/main" id="{070FAEA3-CC62-23DD-27EF-5F3738438F95}"/>
              </a:ext>
            </a:extLst>
          </p:cNvPr>
          <p:cNvSpPr txBox="1"/>
          <p:nvPr/>
        </p:nvSpPr>
        <p:spPr>
          <a:xfrm>
            <a:off x="5129514" y="3644096"/>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Times New Roman"/>
                <a:cs typeface="Times New Roman"/>
              </a:rPr>
              <a:t>Tablet View</a:t>
            </a:r>
          </a:p>
          <a:p>
            <a:r>
              <a:rPr lang="en-US" sz="1050" err="1">
                <a:latin typeface="Times New Roman"/>
                <a:cs typeface="Times New Roman"/>
              </a:rPr>
              <a:t>IPad</a:t>
            </a:r>
            <a:r>
              <a:rPr lang="en-US" sz="1050">
                <a:latin typeface="Times New Roman"/>
                <a:cs typeface="Times New Roman"/>
              </a:rPr>
              <a:t> Pro (1024 x 1366)</a:t>
            </a:r>
          </a:p>
        </p:txBody>
      </p:sp>
    </p:spTree>
    <p:extLst>
      <p:ext uri="{BB962C8B-B14F-4D97-AF65-F5344CB8AC3E}">
        <p14:creationId xmlns:p14="http://schemas.microsoft.com/office/powerpoint/2010/main" val="2958393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636A-E21A-6CC2-305D-B079818FC73D}"/>
              </a:ext>
            </a:extLst>
          </p:cNvPr>
          <p:cNvSpPr>
            <a:spLocks noGrp="1"/>
          </p:cNvSpPr>
          <p:nvPr>
            <p:ph type="title"/>
          </p:nvPr>
        </p:nvSpPr>
        <p:spPr>
          <a:xfrm>
            <a:off x="508767" y="933460"/>
            <a:ext cx="11119104" cy="640080"/>
          </a:xfrm>
        </p:spPr>
        <p:txBody>
          <a:bodyPr/>
          <a:lstStyle/>
          <a:p>
            <a:r>
              <a:rPr lang="en-US" dirty="0">
                <a:latin typeface="Bookman Old Style"/>
              </a:rPr>
              <a:t>CONCLUSION </a:t>
            </a:r>
          </a:p>
        </p:txBody>
      </p:sp>
      <p:sp>
        <p:nvSpPr>
          <p:cNvPr id="3" name="TextBox 2">
            <a:extLst>
              <a:ext uri="{FF2B5EF4-FFF2-40B4-BE49-F238E27FC236}">
                <a16:creationId xmlns:a16="http://schemas.microsoft.com/office/drawing/2014/main" id="{894AB77D-6447-C523-6CC8-267C43166849}"/>
              </a:ext>
            </a:extLst>
          </p:cNvPr>
          <p:cNvSpPr txBox="1"/>
          <p:nvPr/>
        </p:nvSpPr>
        <p:spPr>
          <a:xfrm>
            <a:off x="526360" y="1994730"/>
            <a:ext cx="11099253"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a:latin typeface="Times New Roman"/>
                <a:cs typeface="Times New Roman"/>
              </a:rPr>
              <a:t>In conclusion, </a:t>
            </a:r>
            <a:r>
              <a:rPr lang="en-US" sz="1600" b="1" err="1">
                <a:latin typeface="Times New Roman"/>
                <a:cs typeface="Times New Roman"/>
              </a:rPr>
              <a:t>Techtube</a:t>
            </a:r>
            <a:r>
              <a:rPr lang="en-US" sz="1600" b="1">
                <a:latin typeface="Times New Roman"/>
                <a:cs typeface="Times New Roman"/>
              </a:rPr>
              <a:t> serves as a commendable educational website, providing a wealth of learning opportunities for users. Through its diverse array of content, ranging from tutorials and lectures to practical demonstrations, </a:t>
            </a:r>
            <a:r>
              <a:rPr lang="en-US" sz="1600" b="1" err="1">
                <a:latin typeface="Times New Roman"/>
                <a:cs typeface="Times New Roman"/>
              </a:rPr>
              <a:t>Techtube</a:t>
            </a:r>
            <a:r>
              <a:rPr lang="en-US" sz="1600" b="1">
                <a:latin typeface="Times New Roman"/>
                <a:cs typeface="Times New Roman"/>
              </a:rPr>
              <a:t> caters to a broad audience with varied learning preferences. The platform's user-friendly interface enhances the overall learning experience, allowing for seamless navigation and accessibility.</a:t>
            </a:r>
            <a:endParaRPr lang="en-US" sz="1600" b="1">
              <a:latin typeface="Times New Roman"/>
              <a:cs typeface="Segoe UI"/>
            </a:endParaRPr>
          </a:p>
          <a:p>
            <a:pPr algn="just"/>
            <a:r>
              <a:rPr lang="en-US" sz="1600" b="1">
                <a:latin typeface="Times New Roman"/>
                <a:cs typeface="Times New Roman"/>
              </a:rPr>
              <a:t>Moreover, </a:t>
            </a:r>
            <a:r>
              <a:rPr lang="en-US" sz="1600" b="1" err="1">
                <a:latin typeface="Times New Roman"/>
                <a:cs typeface="Times New Roman"/>
              </a:rPr>
              <a:t>Techtube's</a:t>
            </a:r>
            <a:r>
              <a:rPr lang="en-US" sz="1600" b="1">
                <a:latin typeface="Times New Roman"/>
                <a:cs typeface="Times New Roman"/>
              </a:rPr>
              <a:t> commitment to quality education is evident in the meticulous carnation of its content, ensuring relevance and accuracy. The inclusion of interactive features and community engagement further fosters a dynamic learning environment, encouraging collaboration and knowledge-sharing among users. As a valuable resource, </a:t>
            </a:r>
            <a:r>
              <a:rPr lang="en-US" sz="1600" b="1" err="1">
                <a:latin typeface="Times New Roman"/>
                <a:cs typeface="Times New Roman"/>
              </a:rPr>
              <a:t>Techtube</a:t>
            </a:r>
            <a:r>
              <a:rPr lang="en-US" sz="1600" b="1">
                <a:latin typeface="Times New Roman"/>
                <a:cs typeface="Times New Roman"/>
              </a:rPr>
              <a:t> not only imparts knowledge but also inspires a spirit of curiosity and continuous learning. Whether one is a novice or an expert in a particular field, </a:t>
            </a:r>
            <a:r>
              <a:rPr lang="en-US" sz="1600" b="1" err="1">
                <a:latin typeface="Times New Roman"/>
                <a:cs typeface="Times New Roman"/>
              </a:rPr>
              <a:t>Techtube</a:t>
            </a:r>
            <a:r>
              <a:rPr lang="en-US" sz="1600" b="1">
                <a:latin typeface="Times New Roman"/>
                <a:cs typeface="Times New Roman"/>
              </a:rPr>
              <a:t> stands as a reliable companion on the journey of educational exploration, making it a noteworthy platform in the realm of online education.</a:t>
            </a:r>
            <a:endParaRPr lang="en-US" sz="1600" b="1">
              <a:latin typeface="Times New Roman"/>
              <a:cs typeface="Segoe UI"/>
            </a:endParaRPr>
          </a:p>
          <a:p>
            <a:pPr algn="l"/>
            <a:endParaRPr lang="en-US" sz="2000" b="1">
              <a:latin typeface="Times New Roman"/>
              <a:cs typeface="Segoe UI"/>
            </a:endParaRPr>
          </a:p>
          <a:p>
            <a:pPr algn="just"/>
            <a:endParaRPr lang="en-US" sz="1600" b="1" dirty="0">
              <a:latin typeface="Times New Roman"/>
              <a:cs typeface="Times New Roman"/>
            </a:endParaRPr>
          </a:p>
          <a:p>
            <a:endParaRPr lang="en-US">
              <a:cs typeface="Segoe UI"/>
            </a:endParaRPr>
          </a:p>
        </p:txBody>
      </p:sp>
    </p:spTree>
    <p:extLst>
      <p:ext uri="{BB962C8B-B14F-4D97-AF65-F5344CB8AC3E}">
        <p14:creationId xmlns:p14="http://schemas.microsoft.com/office/powerpoint/2010/main" val="48842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BD457-4C18-B62A-C0D1-BF29FF48FEEF}"/>
              </a:ext>
            </a:extLst>
          </p:cNvPr>
          <p:cNvSpPr>
            <a:spLocks noGrp="1"/>
          </p:cNvSpPr>
          <p:nvPr>
            <p:ph type="title"/>
          </p:nvPr>
        </p:nvSpPr>
        <p:spPr/>
        <p:txBody>
          <a:bodyPr/>
          <a:lstStyle/>
          <a:p>
            <a:r>
              <a:rPr lang="en-US" dirty="0">
                <a:latin typeface="Bookman Old Style"/>
                <a:cs typeface="Segoe UI"/>
              </a:rPr>
              <a:t>FUTURE SCOPE</a:t>
            </a:r>
            <a:endParaRPr lang="en-US" dirty="0">
              <a:latin typeface="Bookman Old Style"/>
            </a:endParaRPr>
          </a:p>
        </p:txBody>
      </p:sp>
      <p:sp>
        <p:nvSpPr>
          <p:cNvPr id="4" name="Text Placeholder 3">
            <a:extLst>
              <a:ext uri="{FF2B5EF4-FFF2-40B4-BE49-F238E27FC236}">
                <a16:creationId xmlns:a16="http://schemas.microsoft.com/office/drawing/2014/main" id="{2832C1B5-D013-A2D7-9E6C-9F6D0CC1B681}"/>
              </a:ext>
            </a:extLst>
          </p:cNvPr>
          <p:cNvSpPr>
            <a:spLocks noGrp="1"/>
          </p:cNvSpPr>
          <p:nvPr>
            <p:ph type="body" sz="quarter" idx="11"/>
          </p:nvPr>
        </p:nvSpPr>
        <p:spPr>
          <a:xfrm>
            <a:off x="516393" y="1688725"/>
            <a:ext cx="11305252" cy="5292476"/>
          </a:xfrm>
        </p:spPr>
        <p:txBody>
          <a:bodyPr vert="horz" lIns="91440" tIns="45720" rIns="91440" bIns="45720" rtlCol="0" anchor="t">
            <a:noAutofit/>
          </a:bodyPr>
          <a:lstStyle/>
          <a:p>
            <a:r>
              <a:rPr lang="en-US" sz="1800" b="0" dirty="0">
                <a:solidFill>
                  <a:srgbClr val="222222"/>
                </a:solidFill>
                <a:latin typeface="Bookman Old Style"/>
                <a:cs typeface="Arial"/>
              </a:rPr>
              <a:t>The future scope of </a:t>
            </a:r>
            <a:r>
              <a:rPr lang="en-US" sz="1800" b="0" err="1">
                <a:solidFill>
                  <a:srgbClr val="222222"/>
                </a:solidFill>
                <a:latin typeface="Bookman Old Style"/>
                <a:cs typeface="Arial"/>
              </a:rPr>
              <a:t>TechTube</a:t>
            </a:r>
            <a:r>
              <a:rPr lang="en-US" sz="1800" b="0" dirty="0">
                <a:solidFill>
                  <a:srgbClr val="222222"/>
                </a:solidFill>
                <a:latin typeface="Bookman Old Style"/>
                <a:cs typeface="Arial"/>
              </a:rPr>
              <a:t>, with its innovative certificate system, is expansive and promising. By integrating automatic certificate generation contingent on successful course completion, we are poised to revolutionize online learning. This feature not only incentivizes students to genuinely engage with the course material but also ensures the credibility and value of the certification.</a:t>
            </a:r>
            <a:endParaRPr lang="en-US" sz="1800">
              <a:latin typeface="Bookman Old Style"/>
            </a:endParaRPr>
          </a:p>
          <a:p>
            <a:r>
              <a:rPr lang="en-US" sz="1800" b="0" dirty="0">
                <a:solidFill>
                  <a:srgbClr val="222222"/>
                </a:solidFill>
                <a:latin typeface="Bookman Old Style"/>
                <a:cs typeface="Arial"/>
              </a:rPr>
              <a:t>One key future development is the enhancement of our pop-up question mechanism. By refining the timing and difficulty of the pop-up questions, we can ensure that each student remains actively engaged and appropriately challenged. This will enhance the overall learning experience by preventing passive consumption of the content and promoting active participation.</a:t>
            </a:r>
            <a:endParaRPr lang="en-US" sz="1800">
              <a:latin typeface="Bookman Old Style"/>
            </a:endParaRPr>
          </a:p>
          <a:p>
            <a:r>
              <a:rPr lang="en-US" sz="1800" b="0" dirty="0">
                <a:solidFill>
                  <a:srgbClr val="222222"/>
                </a:solidFill>
                <a:latin typeface="Bookman Old Style"/>
                <a:cs typeface="Arial"/>
              </a:rPr>
              <a:t>Moreover, the integration of advanced analytics will allow instructors to gain deeper insights into student performance and engagement patterns. This can inform continuous improvement of course content and instructional strategies, leading to more effective learning outcomes.</a:t>
            </a:r>
            <a:endParaRPr lang="en-US" sz="1800" dirty="0">
              <a:latin typeface="Bookman Old Style"/>
            </a:endParaRPr>
          </a:p>
          <a:p>
            <a:endParaRPr lang="en-US" dirty="0"/>
          </a:p>
        </p:txBody>
      </p:sp>
    </p:spTree>
    <p:extLst>
      <p:ext uri="{BB962C8B-B14F-4D97-AF65-F5344CB8AC3E}">
        <p14:creationId xmlns:p14="http://schemas.microsoft.com/office/powerpoint/2010/main" val="2822432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92B7-6305-4942-DDC9-6254C4FF9D0E}"/>
              </a:ext>
            </a:extLst>
          </p:cNvPr>
          <p:cNvSpPr>
            <a:spLocks noGrp="1"/>
          </p:cNvSpPr>
          <p:nvPr>
            <p:ph type="title"/>
          </p:nvPr>
        </p:nvSpPr>
        <p:spPr>
          <a:xfrm>
            <a:off x="366879" y="576574"/>
            <a:ext cx="11119104" cy="640080"/>
          </a:xfrm>
        </p:spPr>
        <p:txBody>
          <a:bodyPr/>
          <a:lstStyle/>
          <a:p>
            <a:r>
              <a:rPr lang="en-US">
                <a:latin typeface="Bookman Old Style"/>
              </a:rPr>
              <a:t>REFERENCE</a:t>
            </a:r>
            <a:br>
              <a:rPr lang="en-US">
                <a:latin typeface="Bookman Old Style"/>
              </a:rPr>
            </a:br>
            <a:endParaRPr lang="en-US">
              <a:latin typeface="Bookman Old Style"/>
            </a:endParaRPr>
          </a:p>
        </p:txBody>
      </p:sp>
      <p:sp>
        <p:nvSpPr>
          <p:cNvPr id="3" name="TextBox 2">
            <a:extLst>
              <a:ext uri="{FF2B5EF4-FFF2-40B4-BE49-F238E27FC236}">
                <a16:creationId xmlns:a16="http://schemas.microsoft.com/office/drawing/2014/main" id="{427F9E5C-A281-B3E4-DAB7-380A34E1D201}"/>
              </a:ext>
            </a:extLst>
          </p:cNvPr>
          <p:cNvSpPr txBox="1"/>
          <p:nvPr/>
        </p:nvSpPr>
        <p:spPr>
          <a:xfrm>
            <a:off x="925107" y="1440083"/>
            <a:ext cx="10760790"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a:latin typeface="Times New Roman"/>
                <a:cs typeface="Times New Roman"/>
                <a:hlinkClick r:id="rId2"/>
              </a:rPr>
              <a:t>https://flatuicolors.com/palette/defo</a:t>
            </a:r>
            <a:endParaRPr lang="en-US" sz="2400">
              <a:latin typeface="Times New Roman"/>
              <a:cs typeface="Times New Roman"/>
            </a:endParaRPr>
          </a:p>
          <a:p>
            <a:pPr marL="285750" indent="-285750">
              <a:buFont typeface="Arial"/>
              <a:buChar char="•"/>
            </a:pPr>
            <a:r>
              <a:rPr lang="en-US" sz="2400" b="1">
                <a:latin typeface="Times New Roman"/>
                <a:cs typeface="Times New Roman"/>
                <a:hlinkClick r:id="rId3"/>
              </a:rPr>
              <a:t>https://www.flaticon.com/</a:t>
            </a:r>
            <a:endParaRPr lang="en-US" sz="2400">
              <a:latin typeface="Times New Roman"/>
              <a:cs typeface="Times New Roman"/>
            </a:endParaRPr>
          </a:p>
          <a:p>
            <a:pPr marL="285750" indent="-285750">
              <a:buFont typeface="Arial"/>
              <a:buChar char="•"/>
            </a:pPr>
            <a:r>
              <a:rPr lang="en-US" sz="2400" b="1" u="sng">
                <a:solidFill>
                  <a:srgbClr val="0070C0"/>
                </a:solidFill>
                <a:latin typeface="Times New Roman"/>
                <a:cs typeface="Times New Roman"/>
                <a:hlinkClick r:id="rId4"/>
              </a:rPr>
              <a:t>https://www.youtube.com</a:t>
            </a:r>
            <a:endParaRPr lang="en-US" sz="2400">
              <a:latin typeface="Times New Roman"/>
              <a:cs typeface="Times New Roman"/>
            </a:endParaRPr>
          </a:p>
          <a:p>
            <a:pPr marL="285750" indent="-285750">
              <a:buFont typeface="Arial"/>
              <a:buChar char="•"/>
            </a:pPr>
            <a:r>
              <a:rPr lang="en-US" sz="2400" b="1">
                <a:latin typeface="Times New Roman"/>
                <a:cs typeface="Times New Roman"/>
                <a:hlinkClick r:id="rId5"/>
              </a:rPr>
              <a:t>https://www.pngegg.com/</a:t>
            </a:r>
            <a:endParaRPr lang="en-US" sz="2400">
              <a:latin typeface="Times New Roman"/>
              <a:cs typeface="Times New Roman"/>
            </a:endParaRPr>
          </a:p>
          <a:p>
            <a:pPr marL="285750" indent="-285750">
              <a:buFont typeface="Arial"/>
              <a:buChar char="•"/>
            </a:pPr>
            <a:r>
              <a:rPr lang="en-US" sz="2400" b="1" u="sng">
                <a:solidFill>
                  <a:srgbClr val="0070C0"/>
                </a:solidFill>
                <a:latin typeface="Times New Roman"/>
                <a:cs typeface="Times New Roman"/>
                <a:hlinkClick r:id="rId6"/>
              </a:rPr>
              <a:t>https://fonts.google.com/</a:t>
            </a:r>
            <a:endParaRPr lang="en-US" sz="2400">
              <a:latin typeface="Times New Roman"/>
              <a:cs typeface="Times New Roman"/>
            </a:endParaRPr>
          </a:p>
          <a:p>
            <a:pPr marL="285750" indent="-285750">
              <a:buFont typeface="Arial"/>
              <a:buChar char="•"/>
            </a:pPr>
            <a:r>
              <a:rPr lang="en-US" sz="2400" b="1">
                <a:latin typeface="Times New Roman"/>
                <a:cs typeface="Times New Roman"/>
                <a:hlinkClick r:id="rId7"/>
              </a:rPr>
              <a:t>https://storyset.com/</a:t>
            </a:r>
            <a:endParaRPr lang="en-US" sz="2400">
              <a:latin typeface="Times New Roman"/>
              <a:cs typeface="Times New Roman"/>
            </a:endParaRPr>
          </a:p>
          <a:p>
            <a:pPr marL="285750" indent="-285750">
              <a:buFont typeface="Arial"/>
              <a:buChar char="•"/>
            </a:pPr>
            <a:r>
              <a:rPr lang="en-US" sz="2400" b="1">
                <a:latin typeface="Times New Roman"/>
                <a:cs typeface="Times New Roman"/>
                <a:hlinkClick r:id="rId8"/>
              </a:rPr>
              <a:t>https://cdnjs.com/libraries/font-awesome</a:t>
            </a:r>
            <a:endParaRPr lang="en-US" sz="2400">
              <a:latin typeface="Times New Roman"/>
              <a:cs typeface="Times New Roman"/>
            </a:endParaRPr>
          </a:p>
          <a:p>
            <a:pPr marL="285750" indent="-285750">
              <a:buFont typeface="Arial"/>
              <a:buChar char="•"/>
            </a:pPr>
            <a:r>
              <a:rPr lang="en-US" sz="2400" b="1">
                <a:latin typeface="Times New Roman"/>
                <a:cs typeface="Times New Roman"/>
                <a:hlinkClick r:id="rId9"/>
              </a:rPr>
              <a:t>https://swiperjs.com/</a:t>
            </a:r>
            <a:endParaRPr lang="en-US" sz="2400">
              <a:latin typeface="Times New Roman"/>
              <a:cs typeface="Times New Roman"/>
            </a:endParaRPr>
          </a:p>
          <a:p>
            <a:pPr marL="285750" indent="-285750">
              <a:buFont typeface="Arial"/>
              <a:buChar char="•"/>
            </a:pPr>
            <a:r>
              <a:rPr lang="en-US" sz="2400" b="1">
                <a:latin typeface="Times New Roman"/>
                <a:cs typeface="Times New Roman"/>
                <a:hlinkClick r:id="rId10"/>
              </a:rPr>
              <a:t>https://unicons.iconscout.com/release/v2.1.6/css/unicons.css</a:t>
            </a:r>
            <a:endParaRPr lang="en-US" sz="2400">
              <a:latin typeface="Times New Roman"/>
              <a:cs typeface="Times New Roman"/>
            </a:endParaRPr>
          </a:p>
          <a:p>
            <a:pPr marL="285750" indent="-285750">
              <a:buFont typeface="Arial"/>
              <a:buChar char="•"/>
            </a:pPr>
            <a:r>
              <a:rPr lang="en-US" sz="2400" b="1" u="sng">
                <a:solidFill>
                  <a:srgbClr val="0070C0"/>
                </a:solidFill>
                <a:latin typeface="Times New Roman"/>
                <a:cs typeface="Times New Roman"/>
                <a:hlinkClick r:id="rId11"/>
              </a:rPr>
              <a:t>https://formspree.io/</a:t>
            </a:r>
            <a:endParaRPr lang="en-US" sz="2400"/>
          </a:p>
          <a:p>
            <a:pPr algn="l"/>
            <a:endParaRPr lang="en-US">
              <a:cs typeface="Segoe UI"/>
            </a:endParaRPr>
          </a:p>
        </p:txBody>
      </p:sp>
    </p:spTree>
    <p:extLst>
      <p:ext uri="{BB962C8B-B14F-4D97-AF65-F5344CB8AC3E}">
        <p14:creationId xmlns:p14="http://schemas.microsoft.com/office/powerpoint/2010/main" val="3918735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C67B-9480-CF27-5B24-4AF1A9055390}"/>
              </a:ext>
            </a:extLst>
          </p:cNvPr>
          <p:cNvSpPr>
            <a:spLocks noGrp="1"/>
          </p:cNvSpPr>
          <p:nvPr>
            <p:ph type="title"/>
          </p:nvPr>
        </p:nvSpPr>
        <p:spPr>
          <a:xfrm>
            <a:off x="1702223" y="2534751"/>
            <a:ext cx="7239592" cy="2103120"/>
          </a:xfrm>
        </p:spPr>
        <p:txBody>
          <a:bodyPr>
            <a:noAutofit/>
          </a:bodyPr>
          <a:lstStyle/>
          <a:p>
            <a:r>
              <a:rPr lang="en-US" sz="9600">
                <a:cs typeface="Segoe UI"/>
              </a:rPr>
              <a:t>Thank You !</a:t>
            </a:r>
            <a:endParaRPr lang="en-US" sz="9600"/>
          </a:p>
        </p:txBody>
      </p:sp>
    </p:spTree>
    <p:extLst>
      <p:ext uri="{BB962C8B-B14F-4D97-AF65-F5344CB8AC3E}">
        <p14:creationId xmlns:p14="http://schemas.microsoft.com/office/powerpoint/2010/main" val="34531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F2AD-7E58-3D2F-EAAC-C34F31B95F7C}"/>
              </a:ext>
            </a:extLst>
          </p:cNvPr>
          <p:cNvSpPr>
            <a:spLocks noGrp="1"/>
          </p:cNvSpPr>
          <p:nvPr>
            <p:ph type="title"/>
          </p:nvPr>
        </p:nvSpPr>
        <p:spPr/>
        <p:txBody>
          <a:bodyPr/>
          <a:lstStyle/>
          <a:p>
            <a:r>
              <a:rPr lang="en-US" sz="3600">
                <a:latin typeface="Bookman Old Style"/>
                <a:cs typeface="Segoe UI"/>
              </a:rPr>
              <a:t>INTRODUCTION</a:t>
            </a:r>
            <a:endParaRPr lang="en-US">
              <a:latin typeface="Bookman Old Style"/>
            </a:endParaRPr>
          </a:p>
        </p:txBody>
      </p:sp>
      <p:sp>
        <p:nvSpPr>
          <p:cNvPr id="3" name="TextBox 2">
            <a:extLst>
              <a:ext uri="{FF2B5EF4-FFF2-40B4-BE49-F238E27FC236}">
                <a16:creationId xmlns:a16="http://schemas.microsoft.com/office/drawing/2014/main" id="{FA82B35D-5ED8-ED74-4D92-67ECF31EC0BB}"/>
              </a:ext>
            </a:extLst>
          </p:cNvPr>
          <p:cNvSpPr txBox="1"/>
          <p:nvPr/>
        </p:nvSpPr>
        <p:spPr>
          <a:xfrm>
            <a:off x="990063" y="1430090"/>
            <a:ext cx="1039700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mn-lt"/>
                <a:cs typeface="+mn-lt"/>
              </a:rPr>
              <a:t> This project illuminates the myriad advantages that this innovative learning platform brings to the forefront. From flexible accessibility and personalized learning paths to interactive content and global connectivity, explore how </a:t>
            </a:r>
            <a:r>
              <a:rPr lang="en-US" sz="2000" err="1">
                <a:latin typeface="Calibri"/>
                <a:ea typeface="+mn-lt"/>
                <a:cs typeface="+mn-lt"/>
              </a:rPr>
              <a:t>TechTube</a:t>
            </a:r>
            <a:r>
              <a:rPr lang="en-US" sz="2000">
                <a:latin typeface="Calibri"/>
                <a:ea typeface="+mn-lt"/>
                <a:cs typeface="+mn-lt"/>
              </a:rPr>
              <a:t> redefines the landscape of education for the better. This report embarks on an exploration of the manifold advantages inherent in this cutting-edge platform. One of the standout features of </a:t>
            </a:r>
            <a:r>
              <a:rPr lang="en-US" sz="2000" err="1">
                <a:latin typeface="Calibri"/>
                <a:ea typeface="+mn-lt"/>
                <a:cs typeface="+mn-lt"/>
              </a:rPr>
              <a:t>TechTube</a:t>
            </a:r>
            <a:r>
              <a:rPr lang="en-US" sz="2000">
                <a:latin typeface="Calibri"/>
                <a:ea typeface="+mn-lt"/>
                <a:cs typeface="+mn-lt"/>
              </a:rPr>
              <a:t> is its commitment to flexibility. Learners can access a wealth of educational content at their convenience, breaking free from traditional constraints of time and location. This flexibility not only accommodates diverse schedules but also fosters a learner-centric environment. Interactivity becomes a cornerstone of education with </a:t>
            </a:r>
            <a:r>
              <a:rPr lang="en-US" sz="2000" err="1">
                <a:latin typeface="Calibri"/>
                <a:ea typeface="+mn-lt"/>
                <a:cs typeface="+mn-lt"/>
              </a:rPr>
              <a:t>TechTube</a:t>
            </a:r>
            <a:r>
              <a:rPr lang="en-US" sz="2000">
                <a:latin typeface="Calibri"/>
                <a:ea typeface="+mn-lt"/>
                <a:cs typeface="+mn-lt"/>
              </a:rPr>
              <a:t>. Dynamic multimedia content, and collaborative tools such as students can ask doubts directly creates an immersive learning environment. This not only keeps learners actively engaged but also promotes a deeper understanding of the subject matter through hands-on experiences. Breaking down geographical barriers, the platform connects learners and educators from around the world, fostering a rich exchange of ideas and perspectives. This interconnectedness broadens the educational experience, offering a global perspective on various subjects. As we navigate through the depths of this report, we will uncover how </a:t>
            </a:r>
            <a:r>
              <a:rPr lang="en-US" sz="2000" err="1">
                <a:latin typeface="Calibri"/>
                <a:ea typeface="+mn-lt"/>
                <a:cs typeface="+mn-lt"/>
              </a:rPr>
              <a:t>TechTube's</a:t>
            </a:r>
            <a:r>
              <a:rPr lang="en-US" sz="2000">
                <a:latin typeface="Calibri"/>
                <a:ea typeface="+mn-lt"/>
                <a:cs typeface="+mn-lt"/>
              </a:rPr>
              <a:t> forward-thinking design and features contribute to an enriched and effective e-learning journey</a:t>
            </a:r>
            <a:endParaRPr lang="en-US" sz="2000">
              <a:latin typeface="Calibri"/>
            </a:endParaRPr>
          </a:p>
        </p:txBody>
      </p:sp>
    </p:spTree>
    <p:extLst>
      <p:ext uri="{BB962C8B-B14F-4D97-AF65-F5344CB8AC3E}">
        <p14:creationId xmlns:p14="http://schemas.microsoft.com/office/powerpoint/2010/main" val="333752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DC88-1654-0166-A317-C38BC5C6D8A4}"/>
              </a:ext>
            </a:extLst>
          </p:cNvPr>
          <p:cNvSpPr>
            <a:spLocks noGrp="1"/>
          </p:cNvSpPr>
          <p:nvPr>
            <p:ph type="title"/>
          </p:nvPr>
        </p:nvSpPr>
        <p:spPr>
          <a:xfrm>
            <a:off x="627309" y="306498"/>
            <a:ext cx="11119104" cy="640080"/>
          </a:xfrm>
        </p:spPr>
        <p:txBody>
          <a:bodyPr/>
          <a:lstStyle/>
          <a:p>
            <a:r>
              <a:rPr lang="en-US">
                <a:latin typeface="Bookman Old Style"/>
                <a:cs typeface="Segoe UI"/>
              </a:rPr>
              <a:t>LANGUAGES USED</a:t>
            </a:r>
            <a:endParaRPr lang="en-US">
              <a:latin typeface="Bookman Old Style"/>
            </a:endParaRPr>
          </a:p>
        </p:txBody>
      </p:sp>
      <p:sp>
        <p:nvSpPr>
          <p:cNvPr id="11" name="Flowchart: Alternate Process 10">
            <a:extLst>
              <a:ext uri="{FF2B5EF4-FFF2-40B4-BE49-F238E27FC236}">
                <a16:creationId xmlns:a16="http://schemas.microsoft.com/office/drawing/2014/main" id="{BD602C89-627C-B0A4-A432-9109C669282B}"/>
              </a:ext>
            </a:extLst>
          </p:cNvPr>
          <p:cNvSpPr/>
          <p:nvPr/>
        </p:nvSpPr>
        <p:spPr>
          <a:xfrm>
            <a:off x="330624" y="1292726"/>
            <a:ext cx="4983409" cy="1368597"/>
          </a:xfrm>
          <a:prstGeom prst="flowChartAlternateProcess">
            <a:avLst/>
          </a:prstGeom>
          <a:solidFill>
            <a:srgbClr val="6A1F60"/>
          </a:solidFill>
          <a:ln>
            <a:solidFill>
              <a:srgbClr val="3600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a:extLst>
              <a:ext uri="{FF2B5EF4-FFF2-40B4-BE49-F238E27FC236}">
                <a16:creationId xmlns:a16="http://schemas.microsoft.com/office/drawing/2014/main" id="{1CE95388-0160-B4E3-E7C0-20E5C1FE8DBC}"/>
              </a:ext>
            </a:extLst>
          </p:cNvPr>
          <p:cNvSpPr/>
          <p:nvPr/>
        </p:nvSpPr>
        <p:spPr>
          <a:xfrm>
            <a:off x="6308867" y="5006538"/>
            <a:ext cx="5332659" cy="133684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Alternate Process 12">
            <a:extLst>
              <a:ext uri="{FF2B5EF4-FFF2-40B4-BE49-F238E27FC236}">
                <a16:creationId xmlns:a16="http://schemas.microsoft.com/office/drawing/2014/main" id="{81D4EEF9-80A1-3F6D-FC70-3CBC36A87FF3}"/>
              </a:ext>
            </a:extLst>
          </p:cNvPr>
          <p:cNvSpPr/>
          <p:nvPr/>
        </p:nvSpPr>
        <p:spPr>
          <a:xfrm>
            <a:off x="415290" y="3682951"/>
            <a:ext cx="4898743" cy="137918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Alternate Process 13">
            <a:extLst>
              <a:ext uri="{FF2B5EF4-FFF2-40B4-BE49-F238E27FC236}">
                <a16:creationId xmlns:a16="http://schemas.microsoft.com/office/drawing/2014/main" id="{8DF8BC03-6515-1E9A-540A-0681E3517A44}"/>
              </a:ext>
            </a:extLst>
          </p:cNvPr>
          <p:cNvSpPr/>
          <p:nvPr/>
        </p:nvSpPr>
        <p:spPr>
          <a:xfrm>
            <a:off x="6372367" y="2439878"/>
            <a:ext cx="5269159" cy="137918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Segoe UI"/>
            </a:endParaRPr>
          </a:p>
        </p:txBody>
      </p:sp>
      <p:pic>
        <p:nvPicPr>
          <p:cNvPr id="17" name="Picture 16" descr="A blue and white logo&#10;&#10;Description automatically generated">
            <a:extLst>
              <a:ext uri="{FF2B5EF4-FFF2-40B4-BE49-F238E27FC236}">
                <a16:creationId xmlns:a16="http://schemas.microsoft.com/office/drawing/2014/main" id="{89C3DC35-E744-CB4A-1C0F-8940399D80A1}"/>
              </a:ext>
            </a:extLst>
          </p:cNvPr>
          <p:cNvPicPr>
            <a:picLocks noChangeAspect="1"/>
          </p:cNvPicPr>
          <p:nvPr/>
        </p:nvPicPr>
        <p:blipFill>
          <a:blip r:embed="rId2"/>
          <a:stretch>
            <a:fillRect/>
          </a:stretch>
        </p:blipFill>
        <p:spPr>
          <a:xfrm>
            <a:off x="6637631" y="2627232"/>
            <a:ext cx="729568" cy="999885"/>
          </a:xfrm>
          <a:prstGeom prst="rect">
            <a:avLst/>
          </a:prstGeom>
        </p:spPr>
      </p:pic>
      <p:pic>
        <p:nvPicPr>
          <p:cNvPr id="18" name="Picture 17">
            <a:extLst>
              <a:ext uri="{FF2B5EF4-FFF2-40B4-BE49-F238E27FC236}">
                <a16:creationId xmlns:a16="http://schemas.microsoft.com/office/drawing/2014/main" id="{9450685B-C57F-67E2-C178-557EECD60A63}"/>
              </a:ext>
            </a:extLst>
          </p:cNvPr>
          <p:cNvPicPr>
            <a:picLocks noChangeAspect="1"/>
          </p:cNvPicPr>
          <p:nvPr/>
        </p:nvPicPr>
        <p:blipFill>
          <a:blip r:embed="rId3"/>
          <a:stretch>
            <a:fillRect/>
          </a:stretch>
        </p:blipFill>
        <p:spPr>
          <a:xfrm>
            <a:off x="421511" y="1400537"/>
            <a:ext cx="989637" cy="989637"/>
          </a:xfrm>
          <a:prstGeom prst="rect">
            <a:avLst/>
          </a:prstGeom>
        </p:spPr>
      </p:pic>
      <p:pic>
        <p:nvPicPr>
          <p:cNvPr id="19" name="Picture 18" descr="A yellow and white logo&#10;&#10;Description automatically generated">
            <a:extLst>
              <a:ext uri="{FF2B5EF4-FFF2-40B4-BE49-F238E27FC236}">
                <a16:creationId xmlns:a16="http://schemas.microsoft.com/office/drawing/2014/main" id="{C53F33C4-90B5-E8F2-1072-E7D231CA3C00}"/>
              </a:ext>
            </a:extLst>
          </p:cNvPr>
          <p:cNvPicPr>
            <a:picLocks noChangeAspect="1"/>
          </p:cNvPicPr>
          <p:nvPr/>
        </p:nvPicPr>
        <p:blipFill>
          <a:blip r:embed="rId4"/>
          <a:stretch>
            <a:fillRect/>
          </a:stretch>
        </p:blipFill>
        <p:spPr>
          <a:xfrm>
            <a:off x="626568" y="4024132"/>
            <a:ext cx="656688" cy="777435"/>
          </a:xfrm>
          <a:prstGeom prst="rect">
            <a:avLst/>
          </a:prstGeom>
        </p:spPr>
      </p:pic>
      <p:pic>
        <p:nvPicPr>
          <p:cNvPr id="20" name="Picture 19" descr="A blue oval with black text&#10;&#10;Description automatically generated">
            <a:extLst>
              <a:ext uri="{FF2B5EF4-FFF2-40B4-BE49-F238E27FC236}">
                <a16:creationId xmlns:a16="http://schemas.microsoft.com/office/drawing/2014/main" id="{8A82E633-8755-F261-A2B0-810D7A966213}"/>
              </a:ext>
            </a:extLst>
          </p:cNvPr>
          <p:cNvPicPr>
            <a:picLocks noChangeAspect="1"/>
          </p:cNvPicPr>
          <p:nvPr/>
        </p:nvPicPr>
        <p:blipFill>
          <a:blip r:embed="rId5"/>
          <a:stretch>
            <a:fillRect/>
          </a:stretch>
        </p:blipFill>
        <p:spPr>
          <a:xfrm>
            <a:off x="6595291" y="5303939"/>
            <a:ext cx="1186406" cy="724326"/>
          </a:xfrm>
          <a:prstGeom prst="rect">
            <a:avLst/>
          </a:prstGeom>
        </p:spPr>
      </p:pic>
      <p:sp>
        <p:nvSpPr>
          <p:cNvPr id="21" name="TextBox 20">
            <a:extLst>
              <a:ext uri="{FF2B5EF4-FFF2-40B4-BE49-F238E27FC236}">
                <a16:creationId xmlns:a16="http://schemas.microsoft.com/office/drawing/2014/main" id="{3ADEAFCD-2133-14CD-FCF3-4016EDAE0573}"/>
              </a:ext>
            </a:extLst>
          </p:cNvPr>
          <p:cNvSpPr txBox="1"/>
          <p:nvPr/>
        </p:nvSpPr>
        <p:spPr>
          <a:xfrm>
            <a:off x="1505577" y="1598945"/>
            <a:ext cx="36530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Segoe UI"/>
              </a:rPr>
              <a:t>HTML is used for Frontend User Interface in this project.</a:t>
            </a:r>
          </a:p>
        </p:txBody>
      </p:sp>
      <p:sp>
        <p:nvSpPr>
          <p:cNvPr id="23" name="TextBox 22">
            <a:extLst>
              <a:ext uri="{FF2B5EF4-FFF2-40B4-BE49-F238E27FC236}">
                <a16:creationId xmlns:a16="http://schemas.microsoft.com/office/drawing/2014/main" id="{2A29FFE7-A39F-C65F-D409-3DF1F4E7A279}"/>
              </a:ext>
            </a:extLst>
          </p:cNvPr>
          <p:cNvSpPr txBox="1"/>
          <p:nvPr/>
        </p:nvSpPr>
        <p:spPr>
          <a:xfrm>
            <a:off x="7677729" y="2654289"/>
            <a:ext cx="37114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Segoe UI"/>
              </a:rPr>
              <a:t>CSS is used for styling the components in this project using external and inline CSS.</a:t>
            </a:r>
          </a:p>
        </p:txBody>
      </p:sp>
      <p:sp>
        <p:nvSpPr>
          <p:cNvPr id="24" name="TextBox 23">
            <a:extLst>
              <a:ext uri="{FF2B5EF4-FFF2-40B4-BE49-F238E27FC236}">
                <a16:creationId xmlns:a16="http://schemas.microsoft.com/office/drawing/2014/main" id="{C065E734-8A9B-B909-8D7B-580806CBBFDA}"/>
              </a:ext>
            </a:extLst>
          </p:cNvPr>
          <p:cNvSpPr txBox="1"/>
          <p:nvPr/>
        </p:nvSpPr>
        <p:spPr>
          <a:xfrm>
            <a:off x="1438363" y="3866249"/>
            <a:ext cx="37134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cs typeface="Segoe UI"/>
              </a:rPr>
              <a:t>JavaScript is used for DOM manipulation and other interactions in this project.</a:t>
            </a:r>
          </a:p>
        </p:txBody>
      </p:sp>
      <p:sp>
        <p:nvSpPr>
          <p:cNvPr id="25" name="TextBox 24">
            <a:extLst>
              <a:ext uri="{FF2B5EF4-FFF2-40B4-BE49-F238E27FC236}">
                <a16:creationId xmlns:a16="http://schemas.microsoft.com/office/drawing/2014/main" id="{A2FE9D7F-A166-3149-C935-430EB39E1587}"/>
              </a:ext>
            </a:extLst>
          </p:cNvPr>
          <p:cNvSpPr txBox="1"/>
          <p:nvPr/>
        </p:nvSpPr>
        <p:spPr>
          <a:xfrm>
            <a:off x="8027862" y="5305518"/>
            <a:ext cx="34554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Segoe UI"/>
              </a:rPr>
              <a:t>PHP is used for Backend </a:t>
            </a:r>
          </a:p>
          <a:p>
            <a:r>
              <a:rPr lang="en-US">
                <a:solidFill>
                  <a:schemeClr val="bg1"/>
                </a:solidFill>
                <a:cs typeface="Segoe UI"/>
              </a:rPr>
              <a:t>Development in this project.</a:t>
            </a:r>
          </a:p>
        </p:txBody>
      </p:sp>
    </p:spTree>
    <p:extLst>
      <p:ext uri="{BB962C8B-B14F-4D97-AF65-F5344CB8AC3E}">
        <p14:creationId xmlns:p14="http://schemas.microsoft.com/office/powerpoint/2010/main" val="132740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3205057" y="153501"/>
            <a:ext cx="8170926" cy="769620"/>
          </a:xfrm>
        </p:spPr>
        <p:txBody>
          <a:bodyPr/>
          <a:lstStyle/>
          <a:p>
            <a:r>
              <a:rPr lang="en-US">
                <a:latin typeface="Bookman Old Style"/>
              </a:rPr>
              <a:t>DFD OF THE </a:t>
            </a:r>
            <a:r>
              <a:rPr lang="en-US">
                <a:latin typeface="Bookman Old Style"/>
                <a:cs typeface="Segoe UI"/>
              </a:rPr>
              <a:t>PROJECT</a:t>
            </a:r>
            <a:endParaRPr lang="en-US">
              <a:latin typeface="Bookman Old Style"/>
            </a:endParaRPr>
          </a:p>
        </p:txBody>
      </p:sp>
      <p:pic>
        <p:nvPicPr>
          <p:cNvPr id="5" name="Picture Placeholder 4" descr="A diagram of a program&#10;&#10;Description automatically generated">
            <a:extLst>
              <a:ext uri="{FF2B5EF4-FFF2-40B4-BE49-F238E27FC236}">
                <a16:creationId xmlns:a16="http://schemas.microsoft.com/office/drawing/2014/main" id="{732305D2-2950-3993-CE7A-84F028FCEBAC}"/>
              </a:ext>
            </a:extLst>
          </p:cNvPr>
          <p:cNvPicPr>
            <a:picLocks noGrp="1" noChangeAspect="1"/>
          </p:cNvPicPr>
          <p:nvPr>
            <p:ph sz="quarter" idx="16"/>
          </p:nvPr>
        </p:nvPicPr>
        <p:blipFill rotWithShape="1">
          <a:blip r:embed="rId2"/>
          <a:srcRect r="-105" b="7619"/>
          <a:stretch/>
        </p:blipFill>
        <p:spPr>
          <a:xfrm>
            <a:off x="925163" y="791369"/>
            <a:ext cx="9993831" cy="5238891"/>
          </a:xfrm>
        </p:spPr>
      </p:pic>
    </p:spTree>
    <p:extLst>
      <p:ext uri="{BB962C8B-B14F-4D97-AF65-F5344CB8AC3E}">
        <p14:creationId xmlns:p14="http://schemas.microsoft.com/office/powerpoint/2010/main" val="215987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828423" y="2489220"/>
            <a:ext cx="3245104" cy="1740746"/>
          </a:xfrm>
        </p:spPr>
        <p:txBody>
          <a:bodyPr/>
          <a:lstStyle/>
          <a:p>
            <a:r>
              <a:rPr lang="en-US" sz="6000">
                <a:latin typeface="Bookman Old Style"/>
                <a:cs typeface="Segoe UI"/>
              </a:rPr>
              <a:t>HOME PAGE</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dirty="0" smtClean="0">
                <a:solidFill>
                  <a:schemeClr val="bg2">
                    <a:lumMod val="50000"/>
                  </a:schemeClr>
                </a:solidFill>
                <a:latin typeface="Segoe UI" panose="020B0502040204020203" pitchFamily="34" charset="0"/>
                <a:cs typeface="Segoe UI" panose="020B0502040204020203" pitchFamily="34" charset="0"/>
              </a:rPr>
              <a:pPr algn="r"/>
              <a:t>6</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6" name="Picture 5" descr="A screenshot of a website&#10;&#10;Description automatically generated">
            <a:extLst>
              <a:ext uri="{FF2B5EF4-FFF2-40B4-BE49-F238E27FC236}">
                <a16:creationId xmlns:a16="http://schemas.microsoft.com/office/drawing/2014/main" id="{F91FBB7A-1187-8BCC-8964-46BAC57E1C24}"/>
              </a:ext>
            </a:extLst>
          </p:cNvPr>
          <p:cNvPicPr>
            <a:picLocks noChangeAspect="1"/>
          </p:cNvPicPr>
          <p:nvPr/>
        </p:nvPicPr>
        <p:blipFill>
          <a:blip r:embed="rId2"/>
          <a:stretch>
            <a:fillRect/>
          </a:stretch>
        </p:blipFill>
        <p:spPr>
          <a:xfrm>
            <a:off x="4849113" y="747726"/>
            <a:ext cx="5122019" cy="5822891"/>
          </a:xfrm>
          <a:prstGeom prst="rect">
            <a:avLst/>
          </a:prstGeom>
        </p:spPr>
      </p:pic>
      <p:pic>
        <p:nvPicPr>
          <p:cNvPr id="8" name="Picture 7">
            <a:extLst>
              <a:ext uri="{FF2B5EF4-FFF2-40B4-BE49-F238E27FC236}">
                <a16:creationId xmlns:a16="http://schemas.microsoft.com/office/drawing/2014/main" id="{4DE5DFBB-C56B-7554-6E68-5E1809D1377D}"/>
              </a:ext>
            </a:extLst>
          </p:cNvPr>
          <p:cNvPicPr>
            <a:picLocks noChangeAspect="1"/>
          </p:cNvPicPr>
          <p:nvPr/>
        </p:nvPicPr>
        <p:blipFill>
          <a:blip r:embed="rId3"/>
          <a:stretch>
            <a:fillRect/>
          </a:stretch>
        </p:blipFill>
        <p:spPr>
          <a:xfrm>
            <a:off x="9013750" y="657755"/>
            <a:ext cx="1114425" cy="619125"/>
          </a:xfrm>
          <a:prstGeom prst="rect">
            <a:avLst/>
          </a:prstGeom>
        </p:spPr>
      </p:pic>
      <p:pic>
        <p:nvPicPr>
          <p:cNvPr id="3" name="Picture 2" descr="An orange arrow pointing upwards&#10;&#10;Description automatically generated">
            <a:extLst>
              <a:ext uri="{FF2B5EF4-FFF2-40B4-BE49-F238E27FC236}">
                <a16:creationId xmlns:a16="http://schemas.microsoft.com/office/drawing/2014/main" id="{5903F5DF-5320-99FD-0548-5DF628DD83D1}"/>
              </a:ext>
            </a:extLst>
          </p:cNvPr>
          <p:cNvPicPr>
            <a:picLocks noChangeAspect="1"/>
          </p:cNvPicPr>
          <p:nvPr/>
        </p:nvPicPr>
        <p:blipFill>
          <a:blip r:embed="rId4"/>
          <a:stretch>
            <a:fillRect/>
          </a:stretch>
        </p:blipFill>
        <p:spPr>
          <a:xfrm>
            <a:off x="8808434" y="813858"/>
            <a:ext cx="1393825" cy="996950"/>
          </a:xfrm>
          <a:prstGeom prst="rect">
            <a:avLst/>
          </a:prstGeom>
        </p:spPr>
      </p:pic>
      <p:sp>
        <p:nvSpPr>
          <p:cNvPr id="4" name="TextBox 3">
            <a:extLst>
              <a:ext uri="{FF2B5EF4-FFF2-40B4-BE49-F238E27FC236}">
                <a16:creationId xmlns:a16="http://schemas.microsoft.com/office/drawing/2014/main" id="{887AB025-785E-D26A-E1B8-C5AC1EB58B4D}"/>
              </a:ext>
            </a:extLst>
          </p:cNvPr>
          <p:cNvSpPr txBox="1"/>
          <p:nvPr/>
        </p:nvSpPr>
        <p:spPr>
          <a:xfrm>
            <a:off x="10267799" y="1645406"/>
            <a:ext cx="1151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Search Bar</a:t>
            </a:r>
            <a:r>
              <a:rPr lang="en-US"/>
              <a:t> </a:t>
            </a:r>
          </a:p>
        </p:txBody>
      </p:sp>
      <p:sp>
        <p:nvSpPr>
          <p:cNvPr id="5" name="TextBox 4">
            <a:extLst>
              <a:ext uri="{FF2B5EF4-FFF2-40B4-BE49-F238E27FC236}">
                <a16:creationId xmlns:a16="http://schemas.microsoft.com/office/drawing/2014/main" id="{C4E22442-CC9E-4CA3-C79E-7F52AD922FB6}"/>
              </a:ext>
            </a:extLst>
          </p:cNvPr>
          <p:cNvSpPr txBox="1"/>
          <p:nvPr/>
        </p:nvSpPr>
        <p:spPr>
          <a:xfrm>
            <a:off x="10083082" y="1090884"/>
            <a:ext cx="9220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Times New Roman"/>
              </a:rPr>
              <a:t>Nav Bar</a:t>
            </a:r>
            <a:endParaRPr lang="en-US" sz="1400"/>
          </a:p>
          <a:p>
            <a:pPr algn="l"/>
            <a:endParaRPr lang="en-US">
              <a:cs typeface="Segoe UI"/>
            </a:endParaRPr>
          </a:p>
        </p:txBody>
      </p:sp>
      <p:pic>
        <p:nvPicPr>
          <p:cNvPr id="7" name="Picture 6" descr="An orange arrow pointing to the left&#10;&#10;Description automatically generated">
            <a:extLst>
              <a:ext uri="{FF2B5EF4-FFF2-40B4-BE49-F238E27FC236}">
                <a16:creationId xmlns:a16="http://schemas.microsoft.com/office/drawing/2014/main" id="{655BBEF2-DC5D-A275-A846-84B3DE3A3644}"/>
              </a:ext>
            </a:extLst>
          </p:cNvPr>
          <p:cNvPicPr>
            <a:picLocks noChangeAspect="1"/>
          </p:cNvPicPr>
          <p:nvPr/>
        </p:nvPicPr>
        <p:blipFill>
          <a:blip r:embed="rId5"/>
          <a:stretch>
            <a:fillRect/>
          </a:stretch>
        </p:blipFill>
        <p:spPr>
          <a:xfrm>
            <a:off x="9429221" y="2049916"/>
            <a:ext cx="929369" cy="615043"/>
          </a:xfrm>
          <a:prstGeom prst="rect">
            <a:avLst/>
          </a:prstGeom>
        </p:spPr>
      </p:pic>
      <p:sp>
        <p:nvSpPr>
          <p:cNvPr id="9" name="TextBox 8">
            <a:extLst>
              <a:ext uri="{FF2B5EF4-FFF2-40B4-BE49-F238E27FC236}">
                <a16:creationId xmlns:a16="http://schemas.microsoft.com/office/drawing/2014/main" id="{04C7B67E-AF0A-9CCD-FEA9-8A71505EE661}"/>
              </a:ext>
            </a:extLst>
          </p:cNvPr>
          <p:cNvSpPr txBox="1"/>
          <p:nvPr/>
        </p:nvSpPr>
        <p:spPr>
          <a:xfrm>
            <a:off x="10356774" y="2184612"/>
            <a:ext cx="131982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Times New Roman"/>
                <a:cs typeface="Times New Roman"/>
              </a:rPr>
              <a:t>Header Section</a:t>
            </a:r>
            <a:endParaRPr lang="en-US" sz="1400"/>
          </a:p>
          <a:p>
            <a:pPr algn="l"/>
            <a:endParaRPr lang="en-US">
              <a:cs typeface="Segoe UI"/>
            </a:endParaRPr>
          </a:p>
        </p:txBody>
      </p:sp>
      <p:pic>
        <p:nvPicPr>
          <p:cNvPr id="10" name="Picture 9" descr="A black circle with orange lines&#10;&#10;Description automatically generated">
            <a:extLst>
              <a:ext uri="{FF2B5EF4-FFF2-40B4-BE49-F238E27FC236}">
                <a16:creationId xmlns:a16="http://schemas.microsoft.com/office/drawing/2014/main" id="{574BAFD7-F1C4-8FE8-3243-BED084504E7C}"/>
              </a:ext>
            </a:extLst>
          </p:cNvPr>
          <p:cNvPicPr>
            <a:picLocks noChangeAspect="1"/>
          </p:cNvPicPr>
          <p:nvPr/>
        </p:nvPicPr>
        <p:blipFill>
          <a:blip r:embed="rId6"/>
          <a:stretch>
            <a:fillRect/>
          </a:stretch>
        </p:blipFill>
        <p:spPr>
          <a:xfrm>
            <a:off x="5306862" y="2013706"/>
            <a:ext cx="675671" cy="390374"/>
          </a:xfrm>
          <a:prstGeom prst="rect">
            <a:avLst/>
          </a:prstGeom>
        </p:spPr>
      </p:pic>
      <p:pic>
        <p:nvPicPr>
          <p:cNvPr id="11" name="Picture 10" descr="An orange arrow pointing to a black background&#10;&#10;Description automatically generated">
            <a:extLst>
              <a:ext uri="{FF2B5EF4-FFF2-40B4-BE49-F238E27FC236}">
                <a16:creationId xmlns:a16="http://schemas.microsoft.com/office/drawing/2014/main" id="{C5FE0B07-9A0C-BB79-6E88-E556C52CDC7D}"/>
              </a:ext>
            </a:extLst>
          </p:cNvPr>
          <p:cNvPicPr>
            <a:picLocks noChangeAspect="1"/>
          </p:cNvPicPr>
          <p:nvPr/>
        </p:nvPicPr>
        <p:blipFill>
          <a:blip r:embed="rId7"/>
          <a:stretch>
            <a:fillRect/>
          </a:stretch>
        </p:blipFill>
        <p:spPr>
          <a:xfrm>
            <a:off x="5940879" y="2270503"/>
            <a:ext cx="425904" cy="265340"/>
          </a:xfrm>
          <a:prstGeom prst="rect">
            <a:avLst/>
          </a:prstGeom>
        </p:spPr>
      </p:pic>
      <p:sp>
        <p:nvSpPr>
          <p:cNvPr id="12" name="TextBox 11">
            <a:extLst>
              <a:ext uri="{FF2B5EF4-FFF2-40B4-BE49-F238E27FC236}">
                <a16:creationId xmlns:a16="http://schemas.microsoft.com/office/drawing/2014/main" id="{A174B830-4A2F-B049-C915-7EC7CD360E24}"/>
              </a:ext>
            </a:extLst>
          </p:cNvPr>
          <p:cNvSpPr txBox="1"/>
          <p:nvPr/>
        </p:nvSpPr>
        <p:spPr>
          <a:xfrm>
            <a:off x="6373888" y="2353734"/>
            <a:ext cx="12736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538135"/>
                </a:solidFill>
                <a:latin typeface="Aharoni"/>
                <a:cs typeface="Aharoni"/>
              </a:rPr>
              <a:t>Redirects to the login page.</a:t>
            </a:r>
          </a:p>
        </p:txBody>
      </p:sp>
      <p:pic>
        <p:nvPicPr>
          <p:cNvPr id="13" name="Picture 12" descr="An orange arrow pointing to the left&#10;&#10;Description automatically generated">
            <a:extLst>
              <a:ext uri="{FF2B5EF4-FFF2-40B4-BE49-F238E27FC236}">
                <a16:creationId xmlns:a16="http://schemas.microsoft.com/office/drawing/2014/main" id="{E3C799E8-5185-9286-62D4-D4B218101CF8}"/>
              </a:ext>
            </a:extLst>
          </p:cNvPr>
          <p:cNvPicPr>
            <a:picLocks noChangeAspect="1"/>
          </p:cNvPicPr>
          <p:nvPr/>
        </p:nvPicPr>
        <p:blipFill>
          <a:blip r:embed="rId8"/>
          <a:stretch>
            <a:fillRect/>
          </a:stretch>
        </p:blipFill>
        <p:spPr>
          <a:xfrm>
            <a:off x="9565444" y="3074610"/>
            <a:ext cx="966107" cy="587828"/>
          </a:xfrm>
          <a:prstGeom prst="rect">
            <a:avLst/>
          </a:prstGeom>
        </p:spPr>
      </p:pic>
      <p:sp>
        <p:nvSpPr>
          <p:cNvPr id="14" name="TextBox 13">
            <a:extLst>
              <a:ext uri="{FF2B5EF4-FFF2-40B4-BE49-F238E27FC236}">
                <a16:creationId xmlns:a16="http://schemas.microsoft.com/office/drawing/2014/main" id="{9DFAD050-DEA0-7030-3DB4-0A04FA544767}"/>
              </a:ext>
            </a:extLst>
          </p:cNvPr>
          <p:cNvSpPr txBox="1"/>
          <p:nvPr/>
        </p:nvSpPr>
        <p:spPr>
          <a:xfrm>
            <a:off x="10530038" y="3198934"/>
            <a:ext cx="15589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Categories Section</a:t>
            </a:r>
            <a:endParaRPr lang="en-US" sz="1400"/>
          </a:p>
          <a:p>
            <a:pPr algn="l"/>
            <a:endParaRPr lang="en-US">
              <a:cs typeface="Segoe UI"/>
            </a:endParaRPr>
          </a:p>
        </p:txBody>
      </p:sp>
      <p:pic>
        <p:nvPicPr>
          <p:cNvPr id="15" name="Picture 14" descr="A black circle with orange lines&#10;&#10;Description automatically generated">
            <a:extLst>
              <a:ext uri="{FF2B5EF4-FFF2-40B4-BE49-F238E27FC236}">
                <a16:creationId xmlns:a16="http://schemas.microsoft.com/office/drawing/2014/main" id="{71D3EEE5-A1AF-B6BD-3293-F8EE4B4B7875}"/>
              </a:ext>
            </a:extLst>
          </p:cNvPr>
          <p:cNvPicPr>
            <a:picLocks noChangeAspect="1"/>
          </p:cNvPicPr>
          <p:nvPr/>
        </p:nvPicPr>
        <p:blipFill>
          <a:blip r:embed="rId6"/>
          <a:stretch>
            <a:fillRect/>
          </a:stretch>
        </p:blipFill>
        <p:spPr>
          <a:xfrm>
            <a:off x="5461077" y="3361568"/>
            <a:ext cx="481390" cy="306463"/>
          </a:xfrm>
          <a:prstGeom prst="rect">
            <a:avLst/>
          </a:prstGeom>
        </p:spPr>
      </p:pic>
      <p:pic>
        <p:nvPicPr>
          <p:cNvPr id="16" name="Picture 15" descr="An orange arrow pointing down&#10;&#10;Description automatically generated">
            <a:extLst>
              <a:ext uri="{FF2B5EF4-FFF2-40B4-BE49-F238E27FC236}">
                <a16:creationId xmlns:a16="http://schemas.microsoft.com/office/drawing/2014/main" id="{A2A6CD77-D4C5-96C0-FF1D-B36FA8A0E12B}"/>
              </a:ext>
            </a:extLst>
          </p:cNvPr>
          <p:cNvPicPr>
            <a:picLocks noChangeAspect="1"/>
          </p:cNvPicPr>
          <p:nvPr/>
        </p:nvPicPr>
        <p:blipFill>
          <a:blip r:embed="rId9"/>
          <a:stretch>
            <a:fillRect/>
          </a:stretch>
        </p:blipFill>
        <p:spPr>
          <a:xfrm>
            <a:off x="5845855" y="3625926"/>
            <a:ext cx="354391" cy="346227"/>
          </a:xfrm>
          <a:prstGeom prst="rect">
            <a:avLst/>
          </a:prstGeom>
        </p:spPr>
      </p:pic>
      <p:sp>
        <p:nvSpPr>
          <p:cNvPr id="17" name="TextBox 16">
            <a:extLst>
              <a:ext uri="{FF2B5EF4-FFF2-40B4-BE49-F238E27FC236}">
                <a16:creationId xmlns:a16="http://schemas.microsoft.com/office/drawing/2014/main" id="{A56BCBB8-DEF0-5CFB-122B-6E1ED5BE78B3}"/>
              </a:ext>
            </a:extLst>
          </p:cNvPr>
          <p:cNvSpPr txBox="1"/>
          <p:nvPr/>
        </p:nvSpPr>
        <p:spPr>
          <a:xfrm>
            <a:off x="5701090" y="3867150"/>
            <a:ext cx="1191987"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538135"/>
                </a:solidFill>
                <a:latin typeface="Aharoni"/>
                <a:cs typeface="Aharoni"/>
              </a:rPr>
              <a:t>Redirects to the </a:t>
            </a:r>
            <a:endParaRPr lang="en-US"/>
          </a:p>
          <a:p>
            <a:r>
              <a:rPr lang="en-US" sz="900">
                <a:solidFill>
                  <a:srgbClr val="538135"/>
                </a:solidFill>
                <a:latin typeface="Aharoni"/>
                <a:cs typeface="Aharoni"/>
              </a:rPr>
              <a:t>about page</a:t>
            </a:r>
            <a:r>
              <a:rPr lang="en-US" sz="1400">
                <a:solidFill>
                  <a:srgbClr val="538135"/>
                </a:solidFill>
                <a:latin typeface="Aharoni"/>
                <a:cs typeface="Aharoni"/>
              </a:rPr>
              <a:t>.</a:t>
            </a:r>
            <a:endParaRPr lang="en-US"/>
          </a:p>
        </p:txBody>
      </p:sp>
      <p:pic>
        <p:nvPicPr>
          <p:cNvPr id="18" name="Picture 17" descr="An orange arrow pointing to the left&#10;&#10;Description automatically generated">
            <a:extLst>
              <a:ext uri="{FF2B5EF4-FFF2-40B4-BE49-F238E27FC236}">
                <a16:creationId xmlns:a16="http://schemas.microsoft.com/office/drawing/2014/main" id="{04434D52-B4CC-9AEB-0122-223BB417EF9D}"/>
              </a:ext>
            </a:extLst>
          </p:cNvPr>
          <p:cNvPicPr>
            <a:picLocks noChangeAspect="1"/>
          </p:cNvPicPr>
          <p:nvPr/>
        </p:nvPicPr>
        <p:blipFill>
          <a:blip r:embed="rId10"/>
          <a:stretch>
            <a:fillRect/>
          </a:stretch>
        </p:blipFill>
        <p:spPr>
          <a:xfrm>
            <a:off x="9505950" y="4516211"/>
            <a:ext cx="1065440" cy="635454"/>
          </a:xfrm>
          <a:prstGeom prst="rect">
            <a:avLst/>
          </a:prstGeom>
        </p:spPr>
      </p:pic>
      <p:sp>
        <p:nvSpPr>
          <p:cNvPr id="20" name="TextBox 19">
            <a:extLst>
              <a:ext uri="{FF2B5EF4-FFF2-40B4-BE49-F238E27FC236}">
                <a16:creationId xmlns:a16="http://schemas.microsoft.com/office/drawing/2014/main" id="{61175664-E31A-C133-650B-9690FB03A076}"/>
              </a:ext>
            </a:extLst>
          </p:cNvPr>
          <p:cNvSpPr txBox="1"/>
          <p:nvPr/>
        </p:nvSpPr>
        <p:spPr>
          <a:xfrm>
            <a:off x="10634527" y="4641487"/>
            <a:ext cx="145228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Courses Section</a:t>
            </a:r>
            <a:endParaRPr lang="en-US" sz="1400"/>
          </a:p>
          <a:p>
            <a:pPr algn="l"/>
            <a:endParaRPr lang="en-US">
              <a:cs typeface="Segoe UI"/>
            </a:endParaRPr>
          </a:p>
        </p:txBody>
      </p:sp>
      <p:pic>
        <p:nvPicPr>
          <p:cNvPr id="21" name="Picture 20" descr="An orange oval with black background&#10;&#10;Description automatically generated">
            <a:extLst>
              <a:ext uri="{FF2B5EF4-FFF2-40B4-BE49-F238E27FC236}">
                <a16:creationId xmlns:a16="http://schemas.microsoft.com/office/drawing/2014/main" id="{667D7004-79CD-3BC7-3BA3-CF0D58F84FAE}"/>
              </a:ext>
            </a:extLst>
          </p:cNvPr>
          <p:cNvPicPr>
            <a:picLocks noChangeAspect="1"/>
          </p:cNvPicPr>
          <p:nvPr/>
        </p:nvPicPr>
        <p:blipFill>
          <a:blip r:embed="rId11"/>
          <a:stretch>
            <a:fillRect/>
          </a:stretch>
        </p:blipFill>
        <p:spPr>
          <a:xfrm>
            <a:off x="7070802" y="5555796"/>
            <a:ext cx="672800" cy="369057"/>
          </a:xfrm>
          <a:prstGeom prst="rect">
            <a:avLst/>
          </a:prstGeom>
        </p:spPr>
      </p:pic>
      <p:pic>
        <p:nvPicPr>
          <p:cNvPr id="22" name="Picture 21">
            <a:extLst>
              <a:ext uri="{FF2B5EF4-FFF2-40B4-BE49-F238E27FC236}">
                <a16:creationId xmlns:a16="http://schemas.microsoft.com/office/drawing/2014/main" id="{9A5A2D4D-5300-A71B-92FF-D923E4A8AE05}"/>
              </a:ext>
            </a:extLst>
          </p:cNvPr>
          <p:cNvPicPr>
            <a:picLocks noChangeAspect="1"/>
          </p:cNvPicPr>
          <p:nvPr/>
        </p:nvPicPr>
        <p:blipFill>
          <a:blip r:embed="rId12"/>
          <a:stretch>
            <a:fillRect/>
          </a:stretch>
        </p:blipFill>
        <p:spPr>
          <a:xfrm>
            <a:off x="7744052" y="5639331"/>
            <a:ext cx="552450" cy="209550"/>
          </a:xfrm>
          <a:prstGeom prst="rect">
            <a:avLst/>
          </a:prstGeom>
        </p:spPr>
      </p:pic>
      <p:sp>
        <p:nvSpPr>
          <p:cNvPr id="23" name="TextBox 22">
            <a:extLst>
              <a:ext uri="{FF2B5EF4-FFF2-40B4-BE49-F238E27FC236}">
                <a16:creationId xmlns:a16="http://schemas.microsoft.com/office/drawing/2014/main" id="{3626B3D1-453F-83EE-1664-695F24168C4B}"/>
              </a:ext>
            </a:extLst>
          </p:cNvPr>
          <p:cNvSpPr txBox="1"/>
          <p:nvPr/>
        </p:nvSpPr>
        <p:spPr>
          <a:xfrm>
            <a:off x="8236555" y="5599037"/>
            <a:ext cx="1266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538135"/>
                </a:solidFill>
                <a:latin typeface="Aharoni"/>
                <a:cs typeface="Aharoni"/>
              </a:rPr>
              <a:t>Redirects to the courses page.</a:t>
            </a:r>
          </a:p>
        </p:txBody>
      </p:sp>
      <p:pic>
        <p:nvPicPr>
          <p:cNvPr id="24" name="Picture 23" descr="An orange arrow pointing to the left&#10;&#10;Description automatically generated">
            <a:extLst>
              <a:ext uri="{FF2B5EF4-FFF2-40B4-BE49-F238E27FC236}">
                <a16:creationId xmlns:a16="http://schemas.microsoft.com/office/drawing/2014/main" id="{3C9FED0C-F97F-7A28-D88C-7C7AB9CCAF7B}"/>
              </a:ext>
            </a:extLst>
          </p:cNvPr>
          <p:cNvPicPr>
            <a:picLocks noChangeAspect="1"/>
          </p:cNvPicPr>
          <p:nvPr/>
        </p:nvPicPr>
        <p:blipFill>
          <a:blip r:embed="rId10"/>
          <a:stretch>
            <a:fillRect/>
          </a:stretch>
        </p:blipFill>
        <p:spPr>
          <a:xfrm>
            <a:off x="9567182" y="5927574"/>
            <a:ext cx="1065440" cy="635454"/>
          </a:xfrm>
          <a:prstGeom prst="rect">
            <a:avLst/>
          </a:prstGeom>
        </p:spPr>
      </p:pic>
      <p:sp>
        <p:nvSpPr>
          <p:cNvPr id="25" name="TextBox 24">
            <a:extLst>
              <a:ext uri="{FF2B5EF4-FFF2-40B4-BE49-F238E27FC236}">
                <a16:creationId xmlns:a16="http://schemas.microsoft.com/office/drawing/2014/main" id="{DD4B28EC-E1EF-1D47-03CE-86437A9BE23B}"/>
              </a:ext>
            </a:extLst>
          </p:cNvPr>
          <p:cNvSpPr txBox="1"/>
          <p:nvPr/>
        </p:nvSpPr>
        <p:spPr>
          <a:xfrm>
            <a:off x="10710787" y="607755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rPr>
              <a:t>Footer  Section</a:t>
            </a:r>
            <a:endParaRPr lang="en-US"/>
          </a:p>
        </p:txBody>
      </p:sp>
    </p:spTree>
    <p:extLst>
      <p:ext uri="{BB962C8B-B14F-4D97-AF65-F5344CB8AC3E}">
        <p14:creationId xmlns:p14="http://schemas.microsoft.com/office/powerpoint/2010/main" val="1864328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5000">
              <a:srgbClr val="F3FFFF"/>
            </a:gs>
            <a:gs pos="37992">
              <a:srgbClr val="FFFFFF"/>
            </a:gs>
            <a:gs pos="7000">
              <a:srgbClr val="EAFCFE"/>
            </a:gs>
          </a:gsLst>
          <a:lin ang="7200000" scaled="0"/>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EEFC07-35BB-7E35-97D7-AD2E76EB2A98}"/>
              </a:ext>
            </a:extLst>
          </p:cNvPr>
          <p:cNvSpPr>
            <a:spLocks noGrp="1"/>
          </p:cNvSpPr>
          <p:nvPr>
            <p:ph type="title"/>
          </p:nvPr>
        </p:nvSpPr>
        <p:spPr>
          <a:xfrm>
            <a:off x="528012" y="145107"/>
            <a:ext cx="11119104" cy="640080"/>
          </a:xfrm>
        </p:spPr>
        <p:txBody>
          <a:bodyPr/>
          <a:lstStyle/>
          <a:p>
            <a:r>
              <a:rPr lang="en-US">
                <a:latin typeface="Bookman Old Style"/>
                <a:ea typeface="+mn-lt"/>
                <a:cs typeface="+mn-lt"/>
              </a:rPr>
              <a:t>LOGIN / REGISTER PAGE</a:t>
            </a:r>
            <a:endParaRPr lang="en-US">
              <a:latin typeface="Bookman Old Style"/>
            </a:endParaRP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dirty="0" smtClean="0">
                <a:solidFill>
                  <a:schemeClr val="bg2">
                    <a:lumMod val="50000"/>
                  </a:schemeClr>
                </a:solidFill>
                <a:latin typeface="Segoe UI" panose="020B0502040204020203" pitchFamily="34" charset="0"/>
                <a:cs typeface="Segoe UI" panose="020B0502040204020203" pitchFamily="34" charset="0"/>
              </a:rPr>
              <a:pPr algn="r"/>
              <a:t>7</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4" name="Picture 3" descr="A screenshot of a login page&#10;&#10;Description automatically generated">
            <a:extLst>
              <a:ext uri="{FF2B5EF4-FFF2-40B4-BE49-F238E27FC236}">
                <a16:creationId xmlns:a16="http://schemas.microsoft.com/office/drawing/2014/main" id="{8B9C8D32-7F0E-5870-1639-CBFA5E57025B}"/>
              </a:ext>
            </a:extLst>
          </p:cNvPr>
          <p:cNvPicPr>
            <a:picLocks noChangeAspect="1"/>
          </p:cNvPicPr>
          <p:nvPr/>
        </p:nvPicPr>
        <p:blipFill>
          <a:blip r:embed="rId3"/>
          <a:stretch>
            <a:fillRect/>
          </a:stretch>
        </p:blipFill>
        <p:spPr>
          <a:xfrm>
            <a:off x="2153920" y="786029"/>
            <a:ext cx="2743200" cy="166898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1FADA6D-6884-E6FF-29A3-B4F49935BDFB}"/>
              </a:ext>
            </a:extLst>
          </p:cNvPr>
          <p:cNvPicPr>
            <a:picLocks noChangeAspect="1"/>
          </p:cNvPicPr>
          <p:nvPr/>
        </p:nvPicPr>
        <p:blipFill>
          <a:blip r:embed="rId4"/>
          <a:stretch>
            <a:fillRect/>
          </a:stretch>
        </p:blipFill>
        <p:spPr>
          <a:xfrm>
            <a:off x="6705600" y="2107582"/>
            <a:ext cx="5080000" cy="2713956"/>
          </a:xfrm>
          <a:prstGeom prst="rect">
            <a:avLst/>
          </a:prstGeom>
        </p:spPr>
      </p:pic>
      <p:pic>
        <p:nvPicPr>
          <p:cNvPr id="9" name="Picture 8" descr="A screenshot of a login page&#10;&#10;Description automatically generated">
            <a:extLst>
              <a:ext uri="{FF2B5EF4-FFF2-40B4-BE49-F238E27FC236}">
                <a16:creationId xmlns:a16="http://schemas.microsoft.com/office/drawing/2014/main" id="{7F76F52A-20C5-4B08-7C91-B20A52B0257B}"/>
              </a:ext>
            </a:extLst>
          </p:cNvPr>
          <p:cNvPicPr>
            <a:picLocks noChangeAspect="1"/>
          </p:cNvPicPr>
          <p:nvPr/>
        </p:nvPicPr>
        <p:blipFill>
          <a:blip r:embed="rId5"/>
          <a:stretch>
            <a:fillRect/>
          </a:stretch>
        </p:blipFill>
        <p:spPr>
          <a:xfrm>
            <a:off x="650240" y="3925397"/>
            <a:ext cx="4795520" cy="2532726"/>
          </a:xfrm>
          <a:prstGeom prst="rect">
            <a:avLst/>
          </a:prstGeom>
        </p:spPr>
      </p:pic>
      <p:pic>
        <p:nvPicPr>
          <p:cNvPr id="10" name="Picture 9" descr="A black and orange rectangle&#10;&#10;Description automatically generated">
            <a:extLst>
              <a:ext uri="{FF2B5EF4-FFF2-40B4-BE49-F238E27FC236}">
                <a16:creationId xmlns:a16="http://schemas.microsoft.com/office/drawing/2014/main" id="{DC1EC704-54D2-A4DB-55E6-33C69AF1F9C8}"/>
              </a:ext>
            </a:extLst>
          </p:cNvPr>
          <p:cNvPicPr>
            <a:picLocks noChangeAspect="1"/>
          </p:cNvPicPr>
          <p:nvPr/>
        </p:nvPicPr>
        <p:blipFill>
          <a:blip r:embed="rId6"/>
          <a:stretch>
            <a:fillRect/>
          </a:stretch>
        </p:blipFill>
        <p:spPr>
          <a:xfrm>
            <a:off x="4749482" y="1246822"/>
            <a:ext cx="1036955" cy="473075"/>
          </a:xfrm>
          <a:prstGeom prst="rect">
            <a:avLst/>
          </a:prstGeom>
        </p:spPr>
      </p:pic>
      <p:sp>
        <p:nvSpPr>
          <p:cNvPr id="11" name="TextBox 10">
            <a:extLst>
              <a:ext uri="{FF2B5EF4-FFF2-40B4-BE49-F238E27FC236}">
                <a16:creationId xmlns:a16="http://schemas.microsoft.com/office/drawing/2014/main" id="{715B2105-3DAC-E3AB-C579-E79084603B3E}"/>
              </a:ext>
            </a:extLst>
          </p:cNvPr>
          <p:cNvSpPr txBox="1"/>
          <p:nvPr/>
        </p:nvSpPr>
        <p:spPr>
          <a:xfrm>
            <a:off x="5838850" y="1243279"/>
            <a:ext cx="27660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Redirects to login or register page accordingly.</a:t>
            </a:r>
            <a:endParaRPr lang="en-US">
              <a:cs typeface="Segoe UI"/>
            </a:endParaRPr>
          </a:p>
          <a:p>
            <a:pPr algn="l"/>
            <a:endParaRPr lang="en-US">
              <a:cs typeface="Segoe UI"/>
            </a:endParaRPr>
          </a:p>
        </p:txBody>
      </p:sp>
      <p:pic>
        <p:nvPicPr>
          <p:cNvPr id="12" name="Picture 11">
            <a:extLst>
              <a:ext uri="{FF2B5EF4-FFF2-40B4-BE49-F238E27FC236}">
                <a16:creationId xmlns:a16="http://schemas.microsoft.com/office/drawing/2014/main" id="{3432AA38-CD1D-420A-F5B7-9F21DCA13D40}"/>
              </a:ext>
            </a:extLst>
          </p:cNvPr>
          <p:cNvPicPr>
            <a:picLocks noChangeAspect="1"/>
          </p:cNvPicPr>
          <p:nvPr/>
        </p:nvPicPr>
        <p:blipFill>
          <a:blip r:embed="rId7"/>
          <a:stretch>
            <a:fillRect/>
          </a:stretch>
        </p:blipFill>
        <p:spPr>
          <a:xfrm>
            <a:off x="3092133" y="1786572"/>
            <a:ext cx="277495" cy="2279015"/>
          </a:xfrm>
          <a:prstGeom prst="rect">
            <a:avLst/>
          </a:prstGeom>
        </p:spPr>
      </p:pic>
      <p:pic>
        <p:nvPicPr>
          <p:cNvPr id="13" name="Picture 12">
            <a:extLst>
              <a:ext uri="{FF2B5EF4-FFF2-40B4-BE49-F238E27FC236}">
                <a16:creationId xmlns:a16="http://schemas.microsoft.com/office/drawing/2014/main" id="{678FFEFA-9B08-5F14-36E8-B8F4B5EADD13}"/>
              </a:ext>
            </a:extLst>
          </p:cNvPr>
          <p:cNvPicPr>
            <a:picLocks noChangeAspect="1"/>
          </p:cNvPicPr>
          <p:nvPr/>
        </p:nvPicPr>
        <p:blipFill>
          <a:blip r:embed="rId7"/>
          <a:stretch>
            <a:fillRect/>
          </a:stretch>
        </p:blipFill>
        <p:spPr>
          <a:xfrm rot="18060000">
            <a:off x="5544044" y="1056503"/>
            <a:ext cx="348615" cy="2939415"/>
          </a:xfrm>
          <a:prstGeom prst="rect">
            <a:avLst/>
          </a:prstGeom>
        </p:spPr>
      </p:pic>
    </p:spTree>
    <p:extLst>
      <p:ext uri="{BB962C8B-B14F-4D97-AF65-F5344CB8AC3E}">
        <p14:creationId xmlns:p14="http://schemas.microsoft.com/office/powerpoint/2010/main" val="602205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5000">
              <a:srgbClr val="F3FFFF"/>
            </a:gs>
            <a:gs pos="37992">
              <a:srgbClr val="FFFFFF"/>
            </a:gs>
            <a:gs pos="8000">
              <a:srgbClr val="EAFCFE"/>
            </a:gs>
          </a:gsLst>
          <a:lin ang="17400000" scaled="0"/>
          <a:tileRect/>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7169C0-7EAF-938E-14B7-CF06762D00F3}"/>
              </a:ext>
            </a:extLst>
          </p:cNvPr>
          <p:cNvSpPr>
            <a:spLocks noGrp="1"/>
          </p:cNvSpPr>
          <p:nvPr>
            <p:ph type="title"/>
          </p:nvPr>
        </p:nvSpPr>
        <p:spPr>
          <a:xfrm>
            <a:off x="572008" y="302768"/>
            <a:ext cx="11119104" cy="640080"/>
          </a:xfrm>
        </p:spPr>
        <p:txBody>
          <a:bodyPr/>
          <a:lstStyle/>
          <a:p>
            <a:r>
              <a:rPr lang="en-US">
                <a:latin typeface="Bookman Old Style"/>
                <a:cs typeface="Segoe UI"/>
              </a:rPr>
              <a:t>PROFILE PAGE</a:t>
            </a: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dirty="0" smtClean="0">
                <a:solidFill>
                  <a:schemeClr val="bg2">
                    <a:lumMod val="50000"/>
                  </a:schemeClr>
                </a:solidFill>
                <a:latin typeface="Segoe UI" panose="020B0502040204020203" pitchFamily="34" charset="0"/>
                <a:cs typeface="Segoe UI" panose="020B0502040204020203" pitchFamily="34" charset="0"/>
              </a:rPr>
              <a:pPr algn="r"/>
              <a:t>8</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2" name="Picture 1" descr="A screenshot of a computer&#10;&#10;Description automatically generated">
            <a:extLst>
              <a:ext uri="{FF2B5EF4-FFF2-40B4-BE49-F238E27FC236}">
                <a16:creationId xmlns:a16="http://schemas.microsoft.com/office/drawing/2014/main" id="{EF29AF06-23F6-6367-DDEF-951AA71DFD75}"/>
              </a:ext>
            </a:extLst>
          </p:cNvPr>
          <p:cNvPicPr>
            <a:picLocks noChangeAspect="1"/>
          </p:cNvPicPr>
          <p:nvPr/>
        </p:nvPicPr>
        <p:blipFill>
          <a:blip r:embed="rId3"/>
          <a:stretch>
            <a:fillRect/>
          </a:stretch>
        </p:blipFill>
        <p:spPr>
          <a:xfrm>
            <a:off x="660400" y="1659011"/>
            <a:ext cx="2479040" cy="1579098"/>
          </a:xfrm>
          <a:prstGeom prst="rect">
            <a:avLst/>
          </a:prstGeom>
        </p:spPr>
      </p:pic>
      <p:sp>
        <p:nvSpPr>
          <p:cNvPr id="3" name="TextBox 2">
            <a:extLst>
              <a:ext uri="{FF2B5EF4-FFF2-40B4-BE49-F238E27FC236}">
                <a16:creationId xmlns:a16="http://schemas.microsoft.com/office/drawing/2014/main" id="{4C9526BA-17A1-B043-5C87-242A5E3BBBCE}"/>
              </a:ext>
            </a:extLst>
          </p:cNvPr>
          <p:cNvSpPr txBox="1"/>
          <p:nvPr/>
        </p:nvSpPr>
        <p:spPr>
          <a:xfrm>
            <a:off x="3921760" y="1066800"/>
            <a:ext cx="2783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Redirects to the Profile Page, to view profile picture liked, commented &amp; saved tutorials. </a:t>
            </a:r>
          </a:p>
        </p:txBody>
      </p:sp>
      <p:pic>
        <p:nvPicPr>
          <p:cNvPr id="5" name="Picture 4" descr="A screenshot of a video chat&#10;&#10;Description automatically generated">
            <a:extLst>
              <a:ext uri="{FF2B5EF4-FFF2-40B4-BE49-F238E27FC236}">
                <a16:creationId xmlns:a16="http://schemas.microsoft.com/office/drawing/2014/main" id="{09BCC464-6DA6-6068-EA0D-D0AFCBAF88D6}"/>
              </a:ext>
            </a:extLst>
          </p:cNvPr>
          <p:cNvPicPr>
            <a:picLocks noChangeAspect="1"/>
          </p:cNvPicPr>
          <p:nvPr/>
        </p:nvPicPr>
        <p:blipFill>
          <a:blip r:embed="rId4"/>
          <a:stretch>
            <a:fillRect/>
          </a:stretch>
        </p:blipFill>
        <p:spPr>
          <a:xfrm>
            <a:off x="4257040" y="1718383"/>
            <a:ext cx="3657600" cy="4081633"/>
          </a:xfrm>
          <a:prstGeom prst="rect">
            <a:avLst/>
          </a:prstGeom>
        </p:spPr>
      </p:pic>
      <p:pic>
        <p:nvPicPr>
          <p:cNvPr id="6" name="Picture 5">
            <a:extLst>
              <a:ext uri="{FF2B5EF4-FFF2-40B4-BE49-F238E27FC236}">
                <a16:creationId xmlns:a16="http://schemas.microsoft.com/office/drawing/2014/main" id="{E95A2339-A0C0-B19A-4B73-16429EB98AAB}"/>
              </a:ext>
            </a:extLst>
          </p:cNvPr>
          <p:cNvPicPr>
            <a:picLocks noChangeAspect="1"/>
          </p:cNvPicPr>
          <p:nvPr/>
        </p:nvPicPr>
        <p:blipFill>
          <a:blip r:embed="rId5"/>
          <a:stretch>
            <a:fillRect/>
          </a:stretch>
        </p:blipFill>
        <p:spPr>
          <a:xfrm rot="300000">
            <a:off x="2862262" y="2680653"/>
            <a:ext cx="2647315" cy="358775"/>
          </a:xfrm>
          <a:prstGeom prst="rect">
            <a:avLst/>
          </a:prstGeom>
        </p:spPr>
      </p:pic>
      <p:pic>
        <p:nvPicPr>
          <p:cNvPr id="9" name="Picture 8" descr="Screens screenshot of a web page&#10;&#10;Description automatically generated">
            <a:extLst>
              <a:ext uri="{FF2B5EF4-FFF2-40B4-BE49-F238E27FC236}">
                <a16:creationId xmlns:a16="http://schemas.microsoft.com/office/drawing/2014/main" id="{3FCAA945-728F-C889-0854-52E0492D0522}"/>
              </a:ext>
            </a:extLst>
          </p:cNvPr>
          <p:cNvPicPr>
            <a:picLocks noChangeAspect="1"/>
          </p:cNvPicPr>
          <p:nvPr/>
        </p:nvPicPr>
        <p:blipFill>
          <a:blip r:embed="rId6"/>
          <a:stretch>
            <a:fillRect/>
          </a:stretch>
        </p:blipFill>
        <p:spPr>
          <a:xfrm>
            <a:off x="894080" y="4317614"/>
            <a:ext cx="2407920" cy="1585732"/>
          </a:xfrm>
          <a:prstGeom prst="rect">
            <a:avLst/>
          </a:prstGeom>
        </p:spPr>
      </p:pic>
      <p:pic>
        <p:nvPicPr>
          <p:cNvPr id="11" name="Picture 10">
            <a:extLst>
              <a:ext uri="{FF2B5EF4-FFF2-40B4-BE49-F238E27FC236}">
                <a16:creationId xmlns:a16="http://schemas.microsoft.com/office/drawing/2014/main" id="{D6CDB664-8C21-40D2-A931-A0D3659E561D}"/>
              </a:ext>
            </a:extLst>
          </p:cNvPr>
          <p:cNvPicPr>
            <a:picLocks noChangeAspect="1"/>
          </p:cNvPicPr>
          <p:nvPr/>
        </p:nvPicPr>
        <p:blipFill>
          <a:blip r:embed="rId7"/>
          <a:stretch>
            <a:fillRect/>
          </a:stretch>
        </p:blipFill>
        <p:spPr>
          <a:xfrm>
            <a:off x="3092767" y="4793933"/>
            <a:ext cx="1607185" cy="409575"/>
          </a:xfrm>
          <a:prstGeom prst="rect">
            <a:avLst/>
          </a:prstGeom>
        </p:spPr>
      </p:pic>
      <p:pic>
        <p:nvPicPr>
          <p:cNvPr id="12" name="Picture 11" descr="A screenshot of a bookmarked playlists&#10;&#10;Description automatically generated">
            <a:extLst>
              <a:ext uri="{FF2B5EF4-FFF2-40B4-BE49-F238E27FC236}">
                <a16:creationId xmlns:a16="http://schemas.microsoft.com/office/drawing/2014/main" id="{752E376C-9745-5ED0-8CD4-6D9B90CB4F5F}"/>
              </a:ext>
            </a:extLst>
          </p:cNvPr>
          <p:cNvPicPr>
            <a:picLocks noChangeAspect="1"/>
          </p:cNvPicPr>
          <p:nvPr/>
        </p:nvPicPr>
        <p:blipFill>
          <a:blip r:embed="rId8"/>
          <a:stretch>
            <a:fillRect/>
          </a:stretch>
        </p:blipFill>
        <p:spPr>
          <a:xfrm>
            <a:off x="8585200" y="3721116"/>
            <a:ext cx="2743200" cy="2646648"/>
          </a:xfrm>
          <a:prstGeom prst="rect">
            <a:avLst/>
          </a:prstGeom>
        </p:spPr>
      </p:pic>
      <p:pic>
        <p:nvPicPr>
          <p:cNvPr id="14" name="Picture 13">
            <a:extLst>
              <a:ext uri="{FF2B5EF4-FFF2-40B4-BE49-F238E27FC236}">
                <a16:creationId xmlns:a16="http://schemas.microsoft.com/office/drawing/2014/main" id="{2316FA1D-3A38-470B-E45B-18A75B66945D}"/>
              </a:ext>
            </a:extLst>
          </p:cNvPr>
          <p:cNvPicPr>
            <a:picLocks noChangeAspect="1"/>
          </p:cNvPicPr>
          <p:nvPr/>
        </p:nvPicPr>
        <p:blipFill>
          <a:blip r:embed="rId5"/>
          <a:stretch>
            <a:fillRect/>
          </a:stretch>
        </p:blipFill>
        <p:spPr>
          <a:xfrm rot="1140000">
            <a:off x="6292398" y="5268697"/>
            <a:ext cx="2566035" cy="30797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B49051D-03B7-27C8-A57A-FBA1196CCBF4}"/>
              </a:ext>
            </a:extLst>
          </p:cNvPr>
          <p:cNvPicPr>
            <a:picLocks noChangeAspect="1"/>
          </p:cNvPicPr>
          <p:nvPr/>
        </p:nvPicPr>
        <p:blipFill>
          <a:blip r:embed="rId9"/>
          <a:stretch>
            <a:fillRect/>
          </a:stretch>
        </p:blipFill>
        <p:spPr>
          <a:xfrm>
            <a:off x="8636000" y="992514"/>
            <a:ext cx="2428240" cy="2444732"/>
          </a:xfrm>
          <a:prstGeom prst="rect">
            <a:avLst/>
          </a:prstGeom>
        </p:spPr>
      </p:pic>
      <p:pic>
        <p:nvPicPr>
          <p:cNvPr id="17" name="Picture 16">
            <a:extLst>
              <a:ext uri="{FF2B5EF4-FFF2-40B4-BE49-F238E27FC236}">
                <a16:creationId xmlns:a16="http://schemas.microsoft.com/office/drawing/2014/main" id="{1B6E123A-E9E6-DF41-6FA1-9C3AF26C061D}"/>
              </a:ext>
            </a:extLst>
          </p:cNvPr>
          <p:cNvPicPr>
            <a:picLocks noChangeAspect="1"/>
          </p:cNvPicPr>
          <p:nvPr/>
        </p:nvPicPr>
        <p:blipFill>
          <a:blip r:embed="rId10"/>
          <a:stretch>
            <a:fillRect/>
          </a:stretch>
        </p:blipFill>
        <p:spPr>
          <a:xfrm>
            <a:off x="8131683" y="2032000"/>
            <a:ext cx="12953" cy="4114800"/>
          </a:xfrm>
          <a:prstGeom prst="rect">
            <a:avLst/>
          </a:prstGeom>
          <a:ln>
            <a:solidFill>
              <a:srgbClr val="FFB875"/>
            </a:solidFill>
          </a:ln>
        </p:spPr>
      </p:pic>
      <p:cxnSp>
        <p:nvCxnSpPr>
          <p:cNvPr id="20" name="Straight Arrow Connector 19">
            <a:extLst>
              <a:ext uri="{FF2B5EF4-FFF2-40B4-BE49-F238E27FC236}">
                <a16:creationId xmlns:a16="http://schemas.microsoft.com/office/drawing/2014/main" id="{B7677585-0415-BD4E-9FFA-36379179CD05}"/>
              </a:ext>
            </a:extLst>
          </p:cNvPr>
          <p:cNvCxnSpPr/>
          <p:nvPr/>
        </p:nvCxnSpPr>
        <p:spPr>
          <a:xfrm flipV="1">
            <a:off x="5516880" y="6090920"/>
            <a:ext cx="2631440" cy="0"/>
          </a:xfrm>
          <a:prstGeom prst="straightConnector1">
            <a:avLst/>
          </a:prstGeom>
          <a:ln w="28575">
            <a:solidFill>
              <a:srgbClr val="FFB875"/>
            </a:solidFill>
          </a:ln>
        </p:spPr>
        <p:style>
          <a:lnRef idx="1">
            <a:schemeClr val="accent4"/>
          </a:lnRef>
          <a:fillRef idx="0">
            <a:schemeClr val="accent4"/>
          </a:fillRef>
          <a:effectRef idx="0">
            <a:schemeClr val="accent4"/>
          </a:effectRef>
          <a:fontRef idx="minor">
            <a:schemeClr val="tx1"/>
          </a:fontRef>
        </p:style>
      </p:cxnSp>
      <p:pic>
        <p:nvPicPr>
          <p:cNvPr id="23" name="Picture 22">
            <a:extLst>
              <a:ext uri="{FF2B5EF4-FFF2-40B4-BE49-F238E27FC236}">
                <a16:creationId xmlns:a16="http://schemas.microsoft.com/office/drawing/2014/main" id="{859D0604-1BA9-5696-0C73-F53F9AE0E5A3}"/>
              </a:ext>
            </a:extLst>
          </p:cNvPr>
          <p:cNvPicPr>
            <a:picLocks noChangeAspect="1"/>
          </p:cNvPicPr>
          <p:nvPr/>
        </p:nvPicPr>
        <p:blipFill>
          <a:blip r:embed="rId11"/>
          <a:stretch>
            <a:fillRect/>
          </a:stretch>
        </p:blipFill>
        <p:spPr>
          <a:xfrm rot="5400000" flipH="1">
            <a:off x="8319135" y="1788795"/>
            <a:ext cx="156210" cy="486410"/>
          </a:xfrm>
          <a:prstGeom prst="rect">
            <a:avLst/>
          </a:prstGeom>
        </p:spPr>
      </p:pic>
      <p:cxnSp>
        <p:nvCxnSpPr>
          <p:cNvPr id="24" name="Straight Arrow Connector 23">
            <a:extLst>
              <a:ext uri="{FF2B5EF4-FFF2-40B4-BE49-F238E27FC236}">
                <a16:creationId xmlns:a16="http://schemas.microsoft.com/office/drawing/2014/main" id="{D7CDEE53-2E14-0FD4-AFD6-DF05965944B4}"/>
              </a:ext>
            </a:extLst>
          </p:cNvPr>
          <p:cNvCxnSpPr/>
          <p:nvPr/>
        </p:nvCxnSpPr>
        <p:spPr>
          <a:xfrm>
            <a:off x="5522230" y="4999097"/>
            <a:ext cx="10160" cy="1137920"/>
          </a:xfrm>
          <a:prstGeom prst="straightConnector1">
            <a:avLst/>
          </a:prstGeom>
          <a:ln w="28575">
            <a:solidFill>
              <a:srgbClr val="FFB87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171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6020">
              <a:srgbClr val="F3FFFF"/>
            </a:gs>
            <a:gs pos="37992">
              <a:srgbClr val="FFFFFF"/>
            </a:gs>
            <a:gs pos="7000">
              <a:srgbClr val="EAFCFE"/>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7FA792-7CC8-6C5F-8E4F-307FA211BACD}"/>
              </a:ext>
            </a:extLst>
          </p:cNvPr>
          <p:cNvSpPr>
            <a:spLocks noGrp="1"/>
          </p:cNvSpPr>
          <p:nvPr>
            <p:ph type="title"/>
          </p:nvPr>
        </p:nvSpPr>
        <p:spPr>
          <a:xfrm>
            <a:off x="511048" y="201168"/>
            <a:ext cx="11119104" cy="640080"/>
          </a:xfrm>
        </p:spPr>
        <p:txBody>
          <a:bodyPr>
            <a:noAutofit/>
          </a:bodyPr>
          <a:lstStyle/>
          <a:p>
            <a:r>
              <a:rPr lang="en-US" sz="3600">
                <a:latin typeface="Bookman Old Style"/>
                <a:cs typeface="Segoe UI"/>
              </a:rPr>
              <a:t>UPDATE PROFILE</a:t>
            </a:r>
            <a:r>
              <a:rPr lang="en-US">
                <a:latin typeface="Bookman Old Style"/>
                <a:cs typeface="Segoe UI"/>
              </a:rPr>
              <a:t> </a:t>
            </a:r>
            <a:endParaRPr lang="en-US"/>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9</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2" name="Picture 1" descr="A screenshot of a video chat&#10;&#10;Description automatically generated">
            <a:extLst>
              <a:ext uri="{FF2B5EF4-FFF2-40B4-BE49-F238E27FC236}">
                <a16:creationId xmlns:a16="http://schemas.microsoft.com/office/drawing/2014/main" id="{C8F59937-DE50-9A60-5BD4-6AA4E172BEF4}"/>
              </a:ext>
            </a:extLst>
          </p:cNvPr>
          <p:cNvPicPr>
            <a:picLocks noChangeAspect="1"/>
          </p:cNvPicPr>
          <p:nvPr/>
        </p:nvPicPr>
        <p:blipFill>
          <a:blip r:embed="rId2"/>
          <a:stretch>
            <a:fillRect/>
          </a:stretch>
        </p:blipFill>
        <p:spPr>
          <a:xfrm>
            <a:off x="3759200" y="935247"/>
            <a:ext cx="4124960" cy="2935187"/>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18B419F8-CCB3-21EB-4558-8F0F18B679C5}"/>
              </a:ext>
            </a:extLst>
          </p:cNvPr>
          <p:cNvPicPr>
            <a:picLocks noChangeAspect="1"/>
          </p:cNvPicPr>
          <p:nvPr/>
        </p:nvPicPr>
        <p:blipFill>
          <a:blip r:embed="rId3"/>
          <a:stretch>
            <a:fillRect/>
          </a:stretch>
        </p:blipFill>
        <p:spPr>
          <a:xfrm>
            <a:off x="3108960" y="4237812"/>
            <a:ext cx="5161280" cy="2253335"/>
          </a:xfrm>
          <a:prstGeom prst="rect">
            <a:avLst/>
          </a:prstGeom>
        </p:spPr>
      </p:pic>
      <p:pic>
        <p:nvPicPr>
          <p:cNvPr id="9" name="Picture 8">
            <a:extLst>
              <a:ext uri="{FF2B5EF4-FFF2-40B4-BE49-F238E27FC236}">
                <a16:creationId xmlns:a16="http://schemas.microsoft.com/office/drawing/2014/main" id="{30E7BC07-6A1E-EA4F-10E9-8F45E310A5BC}"/>
              </a:ext>
            </a:extLst>
          </p:cNvPr>
          <p:cNvPicPr>
            <a:picLocks noChangeAspect="1"/>
          </p:cNvPicPr>
          <p:nvPr/>
        </p:nvPicPr>
        <p:blipFill>
          <a:blip r:embed="rId4"/>
          <a:stretch>
            <a:fillRect/>
          </a:stretch>
        </p:blipFill>
        <p:spPr>
          <a:xfrm>
            <a:off x="5693093" y="3618230"/>
            <a:ext cx="125095" cy="779780"/>
          </a:xfrm>
          <a:prstGeom prst="rect">
            <a:avLst/>
          </a:prstGeom>
        </p:spPr>
      </p:pic>
    </p:spTree>
    <p:extLst>
      <p:ext uri="{BB962C8B-B14F-4D97-AF65-F5344CB8AC3E}">
        <p14:creationId xmlns:p14="http://schemas.microsoft.com/office/powerpoint/2010/main" val="481378934"/>
      </p:ext>
    </p:extLst>
  </p:cSld>
  <p:clrMapOvr>
    <a:masterClrMapping/>
  </p:clrMapOvr>
</p:sld>
</file>

<file path=ppt/theme/theme1.xml><?xml version="1.0" encoding="utf-8"?>
<a:theme xmlns:a="http://schemas.openxmlformats.org/drawingml/2006/main" name="powerpoint tutorial">
  <a:themeElements>
    <a:clrScheme name="Custom 27">
      <a:dk1>
        <a:srgbClr val="000000"/>
      </a:dk1>
      <a:lt1>
        <a:srgbClr val="FFFFFF"/>
      </a:lt1>
      <a:dk2>
        <a:srgbClr val="005F73"/>
      </a:dk2>
      <a:lt2>
        <a:srgbClr val="E7E6E6"/>
      </a:lt2>
      <a:accent1>
        <a:srgbClr val="6A205F"/>
      </a:accent1>
      <a:accent2>
        <a:srgbClr val="C74F66"/>
      </a:accent2>
      <a:accent3>
        <a:srgbClr val="C40C67"/>
      </a:accent3>
      <a:accent4>
        <a:srgbClr val="FF7675"/>
      </a:accent4>
      <a:accent5>
        <a:srgbClr val="0696D0"/>
      </a:accent5>
      <a:accent6>
        <a:srgbClr val="360070"/>
      </a:accent6>
      <a:hlink>
        <a:srgbClr val="0563C1"/>
      </a:hlink>
      <a:folHlink>
        <a:srgbClr val="954F72"/>
      </a:folHlink>
    </a:clrScheme>
    <a:fontScheme name="Custom 25">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eling overwhelmed _Win32_CP_v13" id="{1F8CD036-E430-4435-85C3-9C882E43A90C}" vid="{161A3489-A5CE-4E5E-8AA9-B92631102B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25</Slides>
  <Notes>2</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powerpoint tutorial</vt:lpstr>
      <vt:lpstr>ASANSOL ENGINEERING COLLEGE</vt:lpstr>
      <vt:lpstr>CONTENT</vt:lpstr>
      <vt:lpstr>INTRODUCTION</vt:lpstr>
      <vt:lpstr>LANGUAGES USED</vt:lpstr>
      <vt:lpstr>DFD OF THE PROJECT</vt:lpstr>
      <vt:lpstr>HOME PAGE</vt:lpstr>
      <vt:lpstr>LOGIN / REGISTER PAGE</vt:lpstr>
      <vt:lpstr>PROFILE PAGE</vt:lpstr>
      <vt:lpstr>UPDATE PROFILE </vt:lpstr>
      <vt:lpstr>ABOUT PAGE</vt:lpstr>
      <vt:lpstr>COURSES PAGE</vt:lpstr>
      <vt:lpstr>PLAYLIST/WATCH VIDEO PAGE</vt:lpstr>
      <vt:lpstr>TEACHERS PAGE</vt:lpstr>
      <vt:lpstr>CONTACT  PAGE</vt:lpstr>
      <vt:lpstr>ADMIN PORTAL OVERVIEW</vt:lpstr>
      <vt:lpstr>DASHBOARD</vt:lpstr>
      <vt:lpstr>PLAYLIST PAGE</vt:lpstr>
      <vt:lpstr>CONTENTS PAGE</vt:lpstr>
      <vt:lpstr>COMMENTS</vt:lpstr>
      <vt:lpstr>DARK MODE</vt:lpstr>
      <vt:lpstr>RESPONSIVENESS(TAB AND MOBILE VIEW)</vt:lpstr>
      <vt:lpstr>CONCLUSION </vt:lpstr>
      <vt:lpstr>FUTURE SCOPE</vt:lpstr>
      <vt:lpstr>REFERENCE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Feeling overwhelmed</dc:title>
  <dc:creator/>
  <cp:revision>21</cp:revision>
  <dcterms:created xsi:type="dcterms:W3CDTF">2023-12-05T06:57:04Z</dcterms:created>
  <dcterms:modified xsi:type="dcterms:W3CDTF">2024-06-16T17:04:20Z</dcterms:modified>
</cp:coreProperties>
</file>